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4"/>
  </p:sldMasterIdLst>
  <p:notesMasterIdLst>
    <p:notesMasterId r:id="rId22"/>
  </p:notesMasterIdLst>
  <p:sldIdLst>
    <p:sldId id="291" r:id="rId5"/>
    <p:sldId id="292" r:id="rId6"/>
    <p:sldId id="293" r:id="rId7"/>
    <p:sldId id="301" r:id="rId8"/>
    <p:sldId id="309" r:id="rId9"/>
    <p:sldId id="310" r:id="rId10"/>
    <p:sldId id="305" r:id="rId11"/>
    <p:sldId id="311" r:id="rId12"/>
    <p:sldId id="313" r:id="rId13"/>
    <p:sldId id="315" r:id="rId14"/>
    <p:sldId id="296" r:id="rId15"/>
    <p:sldId id="314" r:id="rId16"/>
    <p:sldId id="306" r:id="rId17"/>
    <p:sldId id="307" r:id="rId18"/>
    <p:sldId id="308" r:id="rId19"/>
    <p:sldId id="303" r:id="rId20"/>
    <p:sldId id="30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guide id="3" pos="360" userDrawn="1">
          <p15:clr>
            <a:srgbClr val="A4A3A4"/>
          </p15:clr>
        </p15:guide>
        <p15:guide id="4" pos="7320" userDrawn="1">
          <p15:clr>
            <a:srgbClr val="A4A3A4"/>
          </p15:clr>
        </p15:guide>
        <p15:guide id="5" orient="horz" pos="648" userDrawn="1">
          <p15:clr>
            <a:srgbClr val="A4A3A4"/>
          </p15:clr>
        </p15:guide>
        <p15:guide id="6" orient="horz" pos="1296" userDrawn="1">
          <p15:clr>
            <a:srgbClr val="A4A3A4"/>
          </p15:clr>
        </p15:guide>
        <p15:guide id="7" orient="horz" pos="3408" userDrawn="1">
          <p15:clr>
            <a:srgbClr val="A4A3A4"/>
          </p15:clr>
        </p15:guide>
        <p15:guide id="8" orient="horz" pos="3600" userDrawn="1">
          <p15:clr>
            <a:srgbClr val="A4A3A4"/>
          </p15:clr>
        </p15:guide>
        <p15:guide id="9" orient="horz" pos="2352" userDrawn="1">
          <p15:clr>
            <a:srgbClr val="A4A3A4"/>
          </p15:clr>
        </p15:guide>
        <p15:guide id="10" orient="horz" pos="3936" userDrawn="1">
          <p15:clr>
            <a:srgbClr val="A4A3A4"/>
          </p15:clr>
        </p15:guide>
        <p15:guide id="11" orient="horz" pos="4080" userDrawn="1">
          <p15:clr>
            <a:srgbClr val="A4A3A4"/>
          </p15:clr>
        </p15:guide>
        <p15:guide id="12" orient="horz" pos="112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2EB"/>
    <a:srgbClr val="F4F5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1A2F1D-B75F-4379-974D-3A40A09F2E4A}" v="1" dt="2022-12-22T13:37:23.125"/>
  </p1510:revLst>
</p1510:revInfo>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6327"/>
  </p:normalViewPr>
  <p:slideViewPr>
    <p:cSldViewPr snapToGrid="0" showGuides="1">
      <p:cViewPr varScale="1">
        <p:scale>
          <a:sx n="103" d="100"/>
          <a:sy n="103" d="100"/>
        </p:scale>
        <p:origin x="912" y="108"/>
      </p:cViewPr>
      <p:guideLst>
        <p:guide orient="horz" pos="2208"/>
        <p:guide pos="3840"/>
        <p:guide pos="360"/>
        <p:guide pos="7320"/>
        <p:guide orient="horz" pos="648"/>
        <p:guide orient="horz" pos="1296"/>
        <p:guide orient="horz" pos="3408"/>
        <p:guide orient="horz" pos="3600"/>
        <p:guide orient="horz" pos="2352"/>
        <p:guide orient="horz" pos="3936"/>
        <p:guide orient="horz" pos="4080"/>
        <p:guide orient="horz" pos="1128"/>
      </p:guideLst>
    </p:cSldViewPr>
  </p:slideViewPr>
  <p:outlineViewPr>
    <p:cViewPr>
      <p:scale>
        <a:sx n="33" d="100"/>
        <a:sy n="33" d="100"/>
      </p:scale>
      <p:origin x="0" y="0"/>
    </p:cViewPr>
  </p:outlineViewPr>
  <p:notesTextViewPr>
    <p:cViewPr>
      <p:scale>
        <a:sx n="55" d="100"/>
        <a:sy n="5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Vayda" userId="559b48da-2b51-4d28-8b97-a02c3bbab005" providerId="ADAL" clId="{2A1A2F1D-B75F-4379-974D-3A40A09F2E4A}"/>
    <pc:docChg chg="custSel addSld modSld">
      <pc:chgData name="Christine Vayda" userId="559b48da-2b51-4d28-8b97-a02c3bbab005" providerId="ADAL" clId="{2A1A2F1D-B75F-4379-974D-3A40A09F2E4A}" dt="2022-12-29T13:26:02.302" v="847" actId="20577"/>
      <pc:docMkLst>
        <pc:docMk/>
      </pc:docMkLst>
      <pc:sldChg chg="modSp mod">
        <pc:chgData name="Christine Vayda" userId="559b48da-2b51-4d28-8b97-a02c3bbab005" providerId="ADAL" clId="{2A1A2F1D-B75F-4379-974D-3A40A09F2E4A}" dt="2022-12-29T13:26:02.302" v="847" actId="20577"/>
        <pc:sldMkLst>
          <pc:docMk/>
          <pc:sldMk cId="1408619735" sldId="293"/>
        </pc:sldMkLst>
        <pc:spChg chg="mod">
          <ac:chgData name="Christine Vayda" userId="559b48da-2b51-4d28-8b97-a02c3bbab005" providerId="ADAL" clId="{2A1A2F1D-B75F-4379-974D-3A40A09F2E4A}" dt="2022-12-29T13:26:02.302" v="847" actId="20577"/>
          <ac:spMkLst>
            <pc:docMk/>
            <pc:sldMk cId="1408619735" sldId="293"/>
            <ac:spMk id="20" creationId="{2425A766-FC0C-CB11-7AB7-D6E27E4E7ED6}"/>
          </ac:spMkLst>
        </pc:spChg>
      </pc:sldChg>
      <pc:sldChg chg="modSp mod">
        <pc:chgData name="Christine Vayda" userId="559b48da-2b51-4d28-8b97-a02c3bbab005" providerId="ADAL" clId="{2A1A2F1D-B75F-4379-974D-3A40A09F2E4A}" dt="2022-12-22T13:38:17.148" v="95" actId="20577"/>
        <pc:sldMkLst>
          <pc:docMk/>
          <pc:sldMk cId="3430532391" sldId="303"/>
        </pc:sldMkLst>
        <pc:graphicFrameChg chg="mod modGraphic">
          <ac:chgData name="Christine Vayda" userId="559b48da-2b51-4d28-8b97-a02c3bbab005" providerId="ADAL" clId="{2A1A2F1D-B75F-4379-974D-3A40A09F2E4A}" dt="2022-12-22T13:38:17.148" v="95" actId="20577"/>
          <ac:graphicFrameMkLst>
            <pc:docMk/>
            <pc:sldMk cId="3430532391" sldId="303"/>
            <ac:graphicFrameMk id="2" creationId="{0B2930CD-728E-2A78-2E05-F65337C5031F}"/>
          </ac:graphicFrameMkLst>
        </pc:graphicFrameChg>
      </pc:sldChg>
      <pc:sldChg chg="modSp mod">
        <pc:chgData name="Christine Vayda" userId="559b48da-2b51-4d28-8b97-a02c3bbab005" providerId="ADAL" clId="{2A1A2F1D-B75F-4379-974D-3A40A09F2E4A}" dt="2022-12-22T13:29:21.236" v="15" actId="255"/>
        <pc:sldMkLst>
          <pc:docMk/>
          <pc:sldMk cId="4152878017" sldId="306"/>
        </pc:sldMkLst>
        <pc:spChg chg="mod">
          <ac:chgData name="Christine Vayda" userId="559b48da-2b51-4d28-8b97-a02c3bbab005" providerId="ADAL" clId="{2A1A2F1D-B75F-4379-974D-3A40A09F2E4A}" dt="2022-12-22T13:29:21.236" v="15" actId="255"/>
          <ac:spMkLst>
            <pc:docMk/>
            <pc:sldMk cId="4152878017" sldId="306"/>
            <ac:spMk id="2" creationId="{DF7BF6E8-D5FF-F821-9BCD-4A9FFF2C1A0F}"/>
          </ac:spMkLst>
        </pc:spChg>
      </pc:sldChg>
      <pc:sldChg chg="modSp mod">
        <pc:chgData name="Christine Vayda" userId="559b48da-2b51-4d28-8b97-a02c3bbab005" providerId="ADAL" clId="{2A1A2F1D-B75F-4379-974D-3A40A09F2E4A}" dt="2022-12-22T13:28:16.732" v="3" actId="20577"/>
        <pc:sldMkLst>
          <pc:docMk/>
          <pc:sldMk cId="823470137" sldId="311"/>
        </pc:sldMkLst>
        <pc:spChg chg="mod">
          <ac:chgData name="Christine Vayda" userId="559b48da-2b51-4d28-8b97-a02c3bbab005" providerId="ADAL" clId="{2A1A2F1D-B75F-4379-974D-3A40A09F2E4A}" dt="2022-12-22T13:28:16.732" v="3" actId="20577"/>
          <ac:spMkLst>
            <pc:docMk/>
            <pc:sldMk cId="823470137" sldId="311"/>
            <ac:spMk id="3" creationId="{D675687C-26DF-4671-8B23-7300620A04BD}"/>
          </ac:spMkLst>
        </pc:spChg>
      </pc:sldChg>
      <pc:sldChg chg="modSp mod">
        <pc:chgData name="Christine Vayda" userId="559b48da-2b51-4d28-8b97-a02c3bbab005" providerId="ADAL" clId="{2A1A2F1D-B75F-4379-974D-3A40A09F2E4A}" dt="2022-12-22T14:02:18.529" v="541" actId="14100"/>
        <pc:sldMkLst>
          <pc:docMk/>
          <pc:sldMk cId="2820049154" sldId="313"/>
        </pc:sldMkLst>
        <pc:spChg chg="mod">
          <ac:chgData name="Christine Vayda" userId="559b48da-2b51-4d28-8b97-a02c3bbab005" providerId="ADAL" clId="{2A1A2F1D-B75F-4379-974D-3A40A09F2E4A}" dt="2022-12-22T13:28:49.953" v="12" actId="1076"/>
          <ac:spMkLst>
            <pc:docMk/>
            <pc:sldMk cId="2820049154" sldId="313"/>
            <ac:spMk id="2" creationId="{A9F979CB-F397-3750-660B-8DB2AD21A2E7}"/>
          </ac:spMkLst>
        </pc:spChg>
        <pc:spChg chg="mod">
          <ac:chgData name="Christine Vayda" userId="559b48da-2b51-4d28-8b97-a02c3bbab005" providerId="ADAL" clId="{2A1A2F1D-B75F-4379-974D-3A40A09F2E4A}" dt="2022-12-22T14:02:18.529" v="541" actId="14100"/>
          <ac:spMkLst>
            <pc:docMk/>
            <pc:sldMk cId="2820049154" sldId="313"/>
            <ac:spMk id="3" creationId="{5E6DDF9E-74A5-BF62-D8BE-CF3404BEF0F4}"/>
          </ac:spMkLst>
        </pc:spChg>
        <pc:spChg chg="mod">
          <ac:chgData name="Christine Vayda" userId="559b48da-2b51-4d28-8b97-a02c3bbab005" providerId="ADAL" clId="{2A1A2F1D-B75F-4379-974D-3A40A09F2E4A}" dt="2022-12-22T13:28:32.344" v="10" actId="20577"/>
          <ac:spMkLst>
            <pc:docMk/>
            <pc:sldMk cId="2820049154" sldId="313"/>
            <ac:spMk id="4" creationId="{DD22389E-1001-7312-3F34-1AA93381BF61}"/>
          </ac:spMkLst>
        </pc:spChg>
        <pc:spChg chg="mod">
          <ac:chgData name="Christine Vayda" userId="559b48da-2b51-4d28-8b97-a02c3bbab005" providerId="ADAL" clId="{2A1A2F1D-B75F-4379-974D-3A40A09F2E4A}" dt="2022-12-22T13:28:27.145" v="6" actId="20577"/>
          <ac:spMkLst>
            <pc:docMk/>
            <pc:sldMk cId="2820049154" sldId="313"/>
            <ac:spMk id="5" creationId="{C97B9A76-7EE0-3B6B-D755-16A0A469C2B6}"/>
          </ac:spMkLst>
        </pc:spChg>
      </pc:sldChg>
      <pc:sldChg chg="modSp mod">
        <pc:chgData name="Christine Vayda" userId="559b48da-2b51-4d28-8b97-a02c3bbab005" providerId="ADAL" clId="{2A1A2F1D-B75F-4379-974D-3A40A09F2E4A}" dt="2022-12-22T14:05:15.974" v="553" actId="6549"/>
        <pc:sldMkLst>
          <pc:docMk/>
          <pc:sldMk cId="1574866299" sldId="314"/>
        </pc:sldMkLst>
        <pc:spChg chg="mod">
          <ac:chgData name="Christine Vayda" userId="559b48da-2b51-4d28-8b97-a02c3bbab005" providerId="ADAL" clId="{2A1A2F1D-B75F-4379-974D-3A40A09F2E4A}" dt="2022-12-22T14:05:15.974" v="553" actId="6549"/>
          <ac:spMkLst>
            <pc:docMk/>
            <pc:sldMk cId="1574866299" sldId="314"/>
            <ac:spMk id="3" creationId="{3D2C4245-D0D8-B713-F98D-748C660F1461}"/>
          </ac:spMkLst>
        </pc:spChg>
      </pc:sldChg>
      <pc:sldChg chg="modSp add mod">
        <pc:chgData name="Christine Vayda" userId="559b48da-2b51-4d28-8b97-a02c3bbab005" providerId="ADAL" clId="{2A1A2F1D-B75F-4379-974D-3A40A09F2E4A}" dt="2022-12-28T13:48:51.066" v="835" actId="6549"/>
        <pc:sldMkLst>
          <pc:docMk/>
          <pc:sldMk cId="2890649736" sldId="315"/>
        </pc:sldMkLst>
        <pc:spChg chg="mod">
          <ac:chgData name="Christine Vayda" userId="559b48da-2b51-4d28-8b97-a02c3bbab005" providerId="ADAL" clId="{2A1A2F1D-B75F-4379-974D-3A40A09F2E4A}" dt="2022-12-28T13:48:51.066" v="835" actId="6549"/>
          <ac:spMkLst>
            <pc:docMk/>
            <pc:sldMk cId="2890649736" sldId="315"/>
            <ac:spMk id="3" creationId="{5E6DDF9E-74A5-BF62-D8BE-CF3404BEF0F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87914-B979-D441-9584-07C203378D42}" type="datetimeFigureOut">
              <a:rPr lang="en-US" smtClean="0"/>
              <a:t>12/29/2022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38216B-BE00-0B44-858C-A4D22CFBA301}" type="slidenum">
              <a:rPr lang="en-US" smtClean="0"/>
              <a:t>‹#›</a:t>
            </a:fld>
            <a:endParaRPr lang="en-US" dirty="0"/>
          </a:p>
        </p:txBody>
      </p:sp>
    </p:spTree>
    <p:extLst>
      <p:ext uri="{BB962C8B-B14F-4D97-AF65-F5344CB8AC3E}">
        <p14:creationId xmlns:p14="http://schemas.microsoft.com/office/powerpoint/2010/main" val="3795552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dirty="0"/>
              <a:t>20XX</a:t>
            </a:r>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776CE9F-4BD8-A748-847B-B97BB3C5BACA}" type="slidenum">
              <a:rPr lang="en-US" smtClean="0"/>
              <a:pPr/>
              <a:t>‹#›</a:t>
            </a:fld>
            <a:endParaRPr lang="en-US" dirty="0"/>
          </a:p>
        </p:txBody>
      </p:sp>
    </p:spTree>
    <p:extLst>
      <p:ext uri="{BB962C8B-B14F-4D97-AF65-F5344CB8AC3E}">
        <p14:creationId xmlns:p14="http://schemas.microsoft.com/office/powerpoint/2010/main" val="3632809735"/>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20XX</a:t>
            </a:r>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B776CE9F-4BD8-A748-847B-B97BB3C5BACA}" type="slidenum">
              <a:rPr lang="en-US" smtClean="0"/>
              <a:pPr/>
              <a:t>‹#›</a:t>
            </a:fld>
            <a:endParaRPr lang="en-US" dirty="0"/>
          </a:p>
        </p:txBody>
      </p:sp>
    </p:spTree>
    <p:extLst>
      <p:ext uri="{BB962C8B-B14F-4D97-AF65-F5344CB8AC3E}">
        <p14:creationId xmlns:p14="http://schemas.microsoft.com/office/powerpoint/2010/main" val="1533148650"/>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20XX</a:t>
            </a:r>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B776CE9F-4BD8-A748-847B-B97BB3C5BACA}" type="slidenum">
              <a:rPr lang="en-US" smtClean="0"/>
              <a:pPr/>
              <a:t>‹#›</a:t>
            </a:fld>
            <a:endParaRPr lang="en-US" dirty="0"/>
          </a:p>
        </p:txBody>
      </p:sp>
    </p:spTree>
    <p:extLst>
      <p:ext uri="{BB962C8B-B14F-4D97-AF65-F5344CB8AC3E}">
        <p14:creationId xmlns:p14="http://schemas.microsoft.com/office/powerpoint/2010/main" val="593260785"/>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20XX</a:t>
            </a:r>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B776CE9F-4BD8-A748-847B-B97BB3C5BACA}" type="slidenum">
              <a:rPr lang="en-US" smtClean="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67557668"/>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20XX</a:t>
            </a:r>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B776CE9F-4BD8-A748-847B-B97BB3C5BACA}" type="slidenum">
              <a:rPr lang="en-US" smtClean="0"/>
              <a:pPr/>
              <a:t>‹#›</a:t>
            </a:fld>
            <a:endParaRPr lang="en-US" dirty="0"/>
          </a:p>
        </p:txBody>
      </p:sp>
    </p:spTree>
    <p:extLst>
      <p:ext uri="{BB962C8B-B14F-4D97-AF65-F5344CB8AC3E}">
        <p14:creationId xmlns:p14="http://schemas.microsoft.com/office/powerpoint/2010/main" val="410635374"/>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dirty="0"/>
              <a:t>20XX</a:t>
            </a:r>
          </a:p>
        </p:txBody>
      </p:sp>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B776CE9F-4BD8-A748-847B-B97BB3C5BACA}" type="slidenum">
              <a:rPr lang="en-US" smtClean="0"/>
              <a:pPr/>
              <a:t>‹#›</a:t>
            </a:fld>
            <a:endParaRPr lang="en-US" dirty="0"/>
          </a:p>
        </p:txBody>
      </p:sp>
    </p:spTree>
    <p:extLst>
      <p:ext uri="{BB962C8B-B14F-4D97-AF65-F5344CB8AC3E}">
        <p14:creationId xmlns:p14="http://schemas.microsoft.com/office/powerpoint/2010/main" val="3955531665"/>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dirty="0"/>
              <a:t>20XX</a:t>
            </a:r>
          </a:p>
        </p:txBody>
      </p:sp>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B776CE9F-4BD8-A748-847B-B97BB3C5BACA}" type="slidenum">
              <a:rPr lang="en-US" smtClean="0"/>
              <a:pPr/>
              <a:t>‹#›</a:t>
            </a:fld>
            <a:endParaRPr lang="en-US" dirty="0"/>
          </a:p>
        </p:txBody>
      </p:sp>
    </p:spTree>
    <p:extLst>
      <p:ext uri="{BB962C8B-B14F-4D97-AF65-F5344CB8AC3E}">
        <p14:creationId xmlns:p14="http://schemas.microsoft.com/office/powerpoint/2010/main" val="1257308210"/>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20XX</a:t>
            </a:r>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776CE9F-4BD8-A748-847B-B97BB3C5BACA}" type="slidenum">
              <a:rPr lang="en-US" smtClean="0"/>
              <a:pPr/>
              <a:t>‹#›</a:t>
            </a:fld>
            <a:endParaRPr lang="en-US" dirty="0"/>
          </a:p>
        </p:txBody>
      </p:sp>
    </p:spTree>
    <p:extLst>
      <p:ext uri="{BB962C8B-B14F-4D97-AF65-F5344CB8AC3E}">
        <p14:creationId xmlns:p14="http://schemas.microsoft.com/office/powerpoint/2010/main" val="1987327847"/>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20XX</a:t>
            </a:r>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776CE9F-4BD8-A748-847B-B97BB3C5BACA}" type="slidenum">
              <a:rPr lang="en-US" smtClean="0"/>
              <a:pPr/>
              <a:t>‹#›</a:t>
            </a:fld>
            <a:endParaRPr lang="en-US" dirty="0"/>
          </a:p>
        </p:txBody>
      </p:sp>
    </p:spTree>
    <p:extLst>
      <p:ext uri="{BB962C8B-B14F-4D97-AF65-F5344CB8AC3E}">
        <p14:creationId xmlns:p14="http://schemas.microsoft.com/office/powerpoint/2010/main" val="1954704610"/>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1" name="Rounded Rectangle 8">
            <a:extLst>
              <a:ext uri="{FF2B5EF4-FFF2-40B4-BE49-F238E27FC236}">
                <a16:creationId xmlns:a16="http://schemas.microsoft.com/office/drawing/2014/main" id="{DCE22C9A-30B6-12EB-423C-34454BE2D734}"/>
              </a:ext>
            </a:extLst>
          </p:cNvPr>
          <p:cNvSpPr/>
          <p:nvPr userDrawn="1"/>
        </p:nvSpPr>
        <p:spPr>
          <a:xfrm rot="16200000">
            <a:off x="3838487" y="-1434547"/>
            <a:ext cx="4515026" cy="9727095"/>
          </a:xfrm>
          <a:prstGeom prst="roundRect">
            <a:avLst>
              <a:gd name="adj" fmla="val 50000"/>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0" name="Picture Placeholder 9">
            <a:extLst>
              <a:ext uri="{FF2B5EF4-FFF2-40B4-BE49-F238E27FC236}">
                <a16:creationId xmlns:a16="http://schemas.microsoft.com/office/drawing/2014/main" id="{E99FF514-642F-4BAD-3895-ABFCE02A75A1}"/>
              </a:ext>
            </a:extLst>
          </p:cNvPr>
          <p:cNvSpPr>
            <a:spLocks noGrp="1"/>
          </p:cNvSpPr>
          <p:nvPr>
            <p:ph type="pic" sz="quarter" idx="10"/>
          </p:nvPr>
        </p:nvSpPr>
        <p:spPr>
          <a:xfrm>
            <a:off x="0" y="0"/>
            <a:ext cx="12191999" cy="6857999"/>
          </a:xfrm>
          <a:custGeom>
            <a:avLst/>
            <a:gdLst>
              <a:gd name="connsiteX0" fmla="*/ 3489966 w 12191999"/>
              <a:gd name="connsiteY0" fmla="*/ 1171488 h 6857999"/>
              <a:gd name="connsiteX1" fmla="*/ 1232453 w 12191999"/>
              <a:gd name="connsiteY1" fmla="*/ 3429001 h 6857999"/>
              <a:gd name="connsiteX2" fmla="*/ 3489966 w 12191999"/>
              <a:gd name="connsiteY2" fmla="*/ 5686514 h 6857999"/>
              <a:gd name="connsiteX3" fmla="*/ 8702034 w 12191999"/>
              <a:gd name="connsiteY3" fmla="*/ 5686514 h 6857999"/>
              <a:gd name="connsiteX4" fmla="*/ 10959548 w 12191999"/>
              <a:gd name="connsiteY4" fmla="*/ 3429001 h 6857999"/>
              <a:gd name="connsiteX5" fmla="*/ 8702034 w 12191999"/>
              <a:gd name="connsiteY5" fmla="*/ 1171488 h 6857999"/>
              <a:gd name="connsiteX6" fmla="*/ 0 w 12191999"/>
              <a:gd name="connsiteY6" fmla="*/ 0 h 6857999"/>
              <a:gd name="connsiteX7" fmla="*/ 12191999 w 12191999"/>
              <a:gd name="connsiteY7" fmla="*/ 0 h 6857999"/>
              <a:gd name="connsiteX8" fmla="*/ 12191999 w 12191999"/>
              <a:gd name="connsiteY8" fmla="*/ 6857999 h 6857999"/>
              <a:gd name="connsiteX9" fmla="*/ 0 w 12191999"/>
              <a:gd name="connsiteY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6857999">
                <a:moveTo>
                  <a:pt x="3489966" y="1171488"/>
                </a:moveTo>
                <a:cubicBezTo>
                  <a:pt x="2243176" y="1171488"/>
                  <a:pt x="1232453" y="2182211"/>
                  <a:pt x="1232453" y="3429001"/>
                </a:cubicBezTo>
                <a:cubicBezTo>
                  <a:pt x="1232453" y="4675791"/>
                  <a:pt x="2243176" y="5686514"/>
                  <a:pt x="3489966" y="5686514"/>
                </a:cubicBezTo>
                <a:lnTo>
                  <a:pt x="8702034" y="5686514"/>
                </a:lnTo>
                <a:cubicBezTo>
                  <a:pt x="9948824" y="5686514"/>
                  <a:pt x="10959548" y="4675791"/>
                  <a:pt x="10959548" y="3429001"/>
                </a:cubicBezTo>
                <a:cubicBezTo>
                  <a:pt x="10959548" y="2182211"/>
                  <a:pt x="9948824" y="1171488"/>
                  <a:pt x="8702034" y="1171488"/>
                </a:cubicBezTo>
                <a:close/>
                <a:moveTo>
                  <a:pt x="0" y="0"/>
                </a:moveTo>
                <a:lnTo>
                  <a:pt x="12191999" y="0"/>
                </a:lnTo>
                <a:lnTo>
                  <a:pt x="12191999" y="6857999"/>
                </a:lnTo>
                <a:lnTo>
                  <a:pt x="0" y="6857999"/>
                </a:lnTo>
                <a:close/>
              </a:path>
            </a:pathLst>
          </a:custGeom>
        </p:spPr>
        <p:txBody>
          <a:bodyPr wrap="square">
            <a:noAutofit/>
          </a:bodyPr>
          <a:lstStyle>
            <a:lvl1pPr marL="0" indent="0" algn="ctr">
              <a:buNone/>
              <a:defRPr sz="1800"/>
            </a:lvl1pPr>
          </a:lstStyle>
          <a:p>
            <a:r>
              <a:rPr lang="en-US" dirty="0"/>
              <a:t>Click icon to add picture</a:t>
            </a:r>
          </a:p>
        </p:txBody>
      </p:sp>
      <p:sp>
        <p:nvSpPr>
          <p:cNvPr id="2" name="Title 1">
            <a:extLst>
              <a:ext uri="{FF2B5EF4-FFF2-40B4-BE49-F238E27FC236}">
                <a16:creationId xmlns:a16="http://schemas.microsoft.com/office/drawing/2014/main" id="{98D42636-F625-5B2A-E7CC-9D70418A2BFC}"/>
              </a:ext>
            </a:extLst>
          </p:cNvPr>
          <p:cNvSpPr>
            <a:spLocks noGrp="1"/>
          </p:cNvSpPr>
          <p:nvPr>
            <p:ph type="ctrTitle"/>
          </p:nvPr>
        </p:nvSpPr>
        <p:spPr>
          <a:xfrm>
            <a:off x="2075688" y="2724912"/>
            <a:ext cx="8037576" cy="932688"/>
          </a:xfrm>
        </p:spPr>
        <p:txBody>
          <a:bodyPr anchor="b">
            <a:noAutofit/>
          </a:bodyPr>
          <a:lstStyle>
            <a:lvl1pPr algn="ctr">
              <a:defRPr sz="5400"/>
            </a:lvl1pPr>
          </a:lstStyle>
          <a:p>
            <a:r>
              <a:rPr lang="en-US"/>
              <a:t>Click to edit Master title style</a:t>
            </a:r>
            <a:endParaRPr lang="en-US" dirty="0"/>
          </a:p>
        </p:txBody>
      </p:sp>
      <p:sp>
        <p:nvSpPr>
          <p:cNvPr id="6" name="Rounded Rectangle 10">
            <a:extLst>
              <a:ext uri="{FF2B5EF4-FFF2-40B4-BE49-F238E27FC236}">
                <a16:creationId xmlns:a16="http://schemas.microsoft.com/office/drawing/2014/main" id="{C8CEB3A4-8583-3114-2BDD-D7AE1CABCD1D}"/>
              </a:ext>
            </a:extLst>
          </p:cNvPr>
          <p:cNvSpPr/>
          <p:nvPr userDrawn="1"/>
        </p:nvSpPr>
        <p:spPr>
          <a:xfrm rot="16200000">
            <a:off x="4177443" y="-1088756"/>
            <a:ext cx="3837115" cy="9035512"/>
          </a:xfrm>
          <a:prstGeom prst="roundRect">
            <a:avLst>
              <a:gd name="adj" fmla="val 5000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7" name="Straight Connector 6">
            <a:extLst>
              <a:ext uri="{FF2B5EF4-FFF2-40B4-BE49-F238E27FC236}">
                <a16:creationId xmlns:a16="http://schemas.microsoft.com/office/drawing/2014/main" id="{40379338-7AB7-4007-F741-779D078C8084}"/>
              </a:ext>
            </a:extLst>
          </p:cNvPr>
          <p:cNvCxnSpPr>
            <a:cxnSpLocks/>
          </p:cNvCxnSpPr>
          <p:nvPr userDrawn="1"/>
        </p:nvCxnSpPr>
        <p:spPr>
          <a:xfrm>
            <a:off x="2607501" y="4008970"/>
            <a:ext cx="69769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F2BA890-FB69-E772-1383-035C2A82316A}"/>
              </a:ext>
            </a:extLst>
          </p:cNvPr>
          <p:cNvSpPr>
            <a:spLocks noGrp="1"/>
          </p:cNvSpPr>
          <p:nvPr>
            <p:ph type="subTitle" idx="1"/>
          </p:nvPr>
        </p:nvSpPr>
        <p:spPr>
          <a:xfrm>
            <a:off x="4453128" y="3831336"/>
            <a:ext cx="3291840" cy="521208"/>
          </a:xfrm>
          <a:solidFill>
            <a:schemeClr val="accent4"/>
          </a:solidFill>
        </p:spPr>
        <p:txBody>
          <a:bodyPr>
            <a:no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12804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20XX</a:t>
            </a:r>
          </a:p>
        </p:txBody>
      </p:sp>
      <p:sp>
        <p:nvSpPr>
          <p:cNvPr id="6" name="Footer Placeholder 5"/>
          <p:cNvSpPr>
            <a:spLocks noGrp="1"/>
          </p:cNvSpPr>
          <p:nvPr>
            <p:ph type="ftr" sz="quarter" idx="11"/>
          </p:nvPr>
        </p:nvSpPr>
        <p:spPr/>
        <p:txBody>
          <a:bodyPr/>
          <a:lstStyle/>
          <a:p>
            <a:r>
              <a:rPr lang="en-US" dirty="0"/>
              <a:t>Presentation title</a:t>
            </a:r>
          </a:p>
        </p:txBody>
      </p:sp>
      <p:sp>
        <p:nvSpPr>
          <p:cNvPr id="11" name="Slide Number Placeholder 5"/>
          <p:cNvSpPr>
            <a:spLocks noGrp="1"/>
          </p:cNvSpPr>
          <p:nvPr>
            <p:ph type="sldNum" sz="quarter" idx="12"/>
          </p:nvPr>
        </p:nvSpPr>
        <p:spPr>
          <a:xfrm>
            <a:off x="531812" y="787782"/>
            <a:ext cx="779767" cy="365125"/>
          </a:xfrm>
        </p:spPr>
        <p:txBody>
          <a:bodyPr/>
          <a:lstStyle/>
          <a:p>
            <a:fld id="{B776CE9F-4BD8-A748-847B-B97BB3C5BACA}" type="slidenum">
              <a:rPr lang="en-US" smtClean="0"/>
              <a:t>‹#›</a:t>
            </a:fld>
            <a:endParaRPr lang="en-US" dirty="0"/>
          </a:p>
        </p:txBody>
      </p:sp>
    </p:spTree>
    <p:extLst>
      <p:ext uri="{BB962C8B-B14F-4D97-AF65-F5344CB8AC3E}">
        <p14:creationId xmlns:p14="http://schemas.microsoft.com/office/powerpoint/2010/main" val="3914535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20XX</a:t>
            </a:r>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776CE9F-4BD8-A748-847B-B97BB3C5BACA}" type="slidenum">
              <a:rPr lang="en-US" smtClean="0"/>
              <a:pPr/>
              <a:t>‹#›</a:t>
            </a:fld>
            <a:endParaRPr lang="en-US" dirty="0"/>
          </a:p>
        </p:txBody>
      </p:sp>
    </p:spTree>
    <p:extLst>
      <p:ext uri="{BB962C8B-B14F-4D97-AF65-F5344CB8AC3E}">
        <p14:creationId xmlns:p14="http://schemas.microsoft.com/office/powerpoint/2010/main" val="2233182252"/>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20XX</a:t>
            </a:r>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776CE9F-4BD8-A748-847B-B97BB3C5BACA}" type="slidenum">
              <a:rPr lang="en-US" smtClean="0"/>
              <a:t>‹#›</a:t>
            </a:fld>
            <a:endParaRPr lang="en-US" dirty="0"/>
          </a:p>
        </p:txBody>
      </p:sp>
    </p:spTree>
    <p:extLst>
      <p:ext uri="{BB962C8B-B14F-4D97-AF65-F5344CB8AC3E}">
        <p14:creationId xmlns:p14="http://schemas.microsoft.com/office/powerpoint/2010/main" val="4067626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losin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4FE8F1C-630A-10D8-9945-20F2BFD69584}"/>
              </a:ext>
            </a:extLst>
          </p:cNvPr>
          <p:cNvSpPr/>
          <p:nvPr userDrawn="1"/>
        </p:nvSpPr>
        <p:spPr>
          <a:xfrm>
            <a:off x="571500" y="4789316"/>
            <a:ext cx="11048999" cy="934828"/>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9B2B26C0-A3BE-7202-44B2-9E5D9C9000BF}"/>
              </a:ext>
            </a:extLst>
          </p:cNvPr>
          <p:cNvSpPr/>
          <p:nvPr userDrawn="1"/>
        </p:nvSpPr>
        <p:spPr>
          <a:xfrm>
            <a:off x="3843315" y="1856545"/>
            <a:ext cx="4467272" cy="4467272"/>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7252A8E6-299E-7E66-3182-88FB338786A4}"/>
              </a:ext>
            </a:extLst>
          </p:cNvPr>
          <p:cNvSpPr>
            <a:spLocks noGrp="1"/>
          </p:cNvSpPr>
          <p:nvPr>
            <p:ph type="pic" sz="quarter" idx="10"/>
          </p:nvPr>
        </p:nvSpPr>
        <p:spPr>
          <a:xfrm>
            <a:off x="0" y="0"/>
            <a:ext cx="12191999" cy="6857999"/>
          </a:xfrm>
          <a:custGeom>
            <a:avLst/>
            <a:gdLst>
              <a:gd name="connsiteX0" fmla="*/ 6076951 w 12191999"/>
              <a:gd name="connsiteY0" fmla="*/ 1856545 h 6857999"/>
              <a:gd name="connsiteX1" fmla="*/ 3843315 w 12191999"/>
              <a:gd name="connsiteY1" fmla="*/ 4090181 h 6857999"/>
              <a:gd name="connsiteX2" fmla="*/ 3943735 w 12191999"/>
              <a:gd name="connsiteY2" fmla="*/ 4754396 h 6857999"/>
              <a:gd name="connsiteX3" fmla="*/ 3956516 w 12191999"/>
              <a:gd name="connsiteY3" fmla="*/ 4789316 h 6857999"/>
              <a:gd name="connsiteX4" fmla="*/ 571500 w 12191999"/>
              <a:gd name="connsiteY4" fmla="*/ 4789316 h 6857999"/>
              <a:gd name="connsiteX5" fmla="*/ 571500 w 12191999"/>
              <a:gd name="connsiteY5" fmla="*/ 5724144 h 6857999"/>
              <a:gd name="connsiteX6" fmla="*/ 4557546 w 12191999"/>
              <a:gd name="connsiteY6" fmla="*/ 5724144 h 6857999"/>
              <a:gd name="connsiteX7" fmla="*/ 4656152 w 12191999"/>
              <a:gd name="connsiteY7" fmla="*/ 5813763 h 6857999"/>
              <a:gd name="connsiteX8" fmla="*/ 6076951 w 12191999"/>
              <a:gd name="connsiteY8" fmla="*/ 6323817 h 6857999"/>
              <a:gd name="connsiteX9" fmla="*/ 7497751 w 12191999"/>
              <a:gd name="connsiteY9" fmla="*/ 5813763 h 6857999"/>
              <a:gd name="connsiteX10" fmla="*/ 7596357 w 12191999"/>
              <a:gd name="connsiteY10" fmla="*/ 5724144 h 6857999"/>
              <a:gd name="connsiteX11" fmla="*/ 11620499 w 12191999"/>
              <a:gd name="connsiteY11" fmla="*/ 5724144 h 6857999"/>
              <a:gd name="connsiteX12" fmla="*/ 11620499 w 12191999"/>
              <a:gd name="connsiteY12" fmla="*/ 4789316 h 6857999"/>
              <a:gd name="connsiteX13" fmla="*/ 8197387 w 12191999"/>
              <a:gd name="connsiteY13" fmla="*/ 4789316 h 6857999"/>
              <a:gd name="connsiteX14" fmla="*/ 8210167 w 12191999"/>
              <a:gd name="connsiteY14" fmla="*/ 4754396 h 6857999"/>
              <a:gd name="connsiteX15" fmla="*/ 8310587 w 12191999"/>
              <a:gd name="connsiteY15" fmla="*/ 4090181 h 6857999"/>
              <a:gd name="connsiteX16" fmla="*/ 6076951 w 12191999"/>
              <a:gd name="connsiteY16" fmla="*/ 1856545 h 6857999"/>
              <a:gd name="connsiteX17" fmla="*/ 0 w 12191999"/>
              <a:gd name="connsiteY17" fmla="*/ 0 h 6857999"/>
              <a:gd name="connsiteX18" fmla="*/ 12191999 w 12191999"/>
              <a:gd name="connsiteY18" fmla="*/ 0 h 6857999"/>
              <a:gd name="connsiteX19" fmla="*/ 12191999 w 12191999"/>
              <a:gd name="connsiteY19" fmla="*/ 6857999 h 6857999"/>
              <a:gd name="connsiteX20" fmla="*/ 0 w 12191999"/>
              <a:gd name="connsiteY2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1999" h="6857999">
                <a:moveTo>
                  <a:pt x="6076951" y="1856545"/>
                </a:moveTo>
                <a:cubicBezTo>
                  <a:pt x="4843348" y="1856545"/>
                  <a:pt x="3843315" y="2856578"/>
                  <a:pt x="3843315" y="4090181"/>
                </a:cubicBezTo>
                <a:cubicBezTo>
                  <a:pt x="3843315" y="4321482"/>
                  <a:pt x="3878473" y="4544571"/>
                  <a:pt x="3943735" y="4754396"/>
                </a:cubicBezTo>
                <a:lnTo>
                  <a:pt x="3956516" y="4789316"/>
                </a:lnTo>
                <a:lnTo>
                  <a:pt x="571500" y="4789316"/>
                </a:lnTo>
                <a:lnTo>
                  <a:pt x="571500" y="5724144"/>
                </a:lnTo>
                <a:lnTo>
                  <a:pt x="4557546" y="5724144"/>
                </a:lnTo>
                <a:lnTo>
                  <a:pt x="4656152" y="5813763"/>
                </a:lnTo>
                <a:cubicBezTo>
                  <a:pt x="5042256" y="6132405"/>
                  <a:pt x="5537250" y="6323817"/>
                  <a:pt x="6076951" y="6323817"/>
                </a:cubicBezTo>
                <a:cubicBezTo>
                  <a:pt x="6616653" y="6323817"/>
                  <a:pt x="7111647" y="6132405"/>
                  <a:pt x="7497751" y="5813763"/>
                </a:cubicBezTo>
                <a:lnTo>
                  <a:pt x="7596357" y="5724144"/>
                </a:lnTo>
                <a:lnTo>
                  <a:pt x="11620499" y="5724144"/>
                </a:lnTo>
                <a:lnTo>
                  <a:pt x="11620499" y="4789316"/>
                </a:lnTo>
                <a:lnTo>
                  <a:pt x="8197387" y="4789316"/>
                </a:lnTo>
                <a:lnTo>
                  <a:pt x="8210167" y="4754396"/>
                </a:lnTo>
                <a:cubicBezTo>
                  <a:pt x="8275430" y="4544571"/>
                  <a:pt x="8310587" y="4321482"/>
                  <a:pt x="8310587" y="4090181"/>
                </a:cubicBezTo>
                <a:cubicBezTo>
                  <a:pt x="8310587" y="2856578"/>
                  <a:pt x="7310554" y="1856545"/>
                  <a:pt x="6076951" y="1856545"/>
                </a:cubicBezTo>
                <a:close/>
                <a:moveTo>
                  <a:pt x="0" y="0"/>
                </a:moveTo>
                <a:lnTo>
                  <a:pt x="12191999" y="0"/>
                </a:lnTo>
                <a:lnTo>
                  <a:pt x="12191999" y="6857999"/>
                </a:lnTo>
                <a:lnTo>
                  <a:pt x="0" y="6857999"/>
                </a:lnTo>
                <a:close/>
              </a:path>
            </a:pathLst>
          </a:custGeom>
        </p:spPr>
        <p:txBody>
          <a:bodyPr wrap="square">
            <a:noAutofit/>
          </a:bodyPr>
          <a:lstStyle>
            <a:lvl1pPr marL="0" indent="0" algn="ctr">
              <a:buNone/>
              <a:defRPr sz="1800"/>
            </a:lvl1pPr>
          </a:lstStyle>
          <a:p>
            <a:r>
              <a:rPr lang="en-US" dirty="0"/>
              <a:t>Click icon to add picture</a:t>
            </a:r>
          </a:p>
        </p:txBody>
      </p:sp>
      <p:sp>
        <p:nvSpPr>
          <p:cNvPr id="2" name="Title 1">
            <a:extLst>
              <a:ext uri="{FF2B5EF4-FFF2-40B4-BE49-F238E27FC236}">
                <a16:creationId xmlns:a16="http://schemas.microsoft.com/office/drawing/2014/main" id="{98D42636-F625-5B2A-E7CC-9D70418A2BFC}"/>
              </a:ext>
            </a:extLst>
          </p:cNvPr>
          <p:cNvSpPr>
            <a:spLocks noGrp="1"/>
          </p:cNvSpPr>
          <p:nvPr>
            <p:ph type="ctrTitle"/>
          </p:nvPr>
        </p:nvSpPr>
        <p:spPr>
          <a:xfrm>
            <a:off x="651642" y="4858966"/>
            <a:ext cx="3133856" cy="795528"/>
          </a:xfrm>
        </p:spPr>
        <p:txBody>
          <a:bodyPr anchor="ctr">
            <a:noAutofit/>
          </a:bodyPr>
          <a:lstStyle>
            <a:lvl1pPr algn="ctr">
              <a:lnSpc>
                <a:spcPct val="100000"/>
              </a:lnSpc>
              <a:tabLst/>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2BA890-FB69-E772-1383-035C2A82316A}"/>
              </a:ext>
            </a:extLst>
          </p:cNvPr>
          <p:cNvSpPr>
            <a:spLocks noGrp="1"/>
          </p:cNvSpPr>
          <p:nvPr>
            <p:ph type="subTitle" idx="1"/>
          </p:nvPr>
        </p:nvSpPr>
        <p:spPr>
          <a:xfrm>
            <a:off x="4187952" y="3136392"/>
            <a:ext cx="3822192" cy="1901952"/>
          </a:xfrm>
          <a:noFill/>
        </p:spPr>
        <p:txBody>
          <a:bodyPr anchor="ctr">
            <a:noAutofit/>
          </a:bodyPr>
          <a:lstStyle>
            <a:lvl1pPr marL="0" indent="0" algn="ctr">
              <a:lnSpc>
                <a:spcPct val="15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Oval 8">
            <a:extLst>
              <a:ext uri="{FF2B5EF4-FFF2-40B4-BE49-F238E27FC236}">
                <a16:creationId xmlns:a16="http://schemas.microsoft.com/office/drawing/2014/main" id="{8BE28B69-946C-B24F-CCEF-87E3AED87126}"/>
              </a:ext>
            </a:extLst>
          </p:cNvPr>
          <p:cNvSpPr/>
          <p:nvPr userDrawn="1"/>
        </p:nvSpPr>
        <p:spPr>
          <a:xfrm>
            <a:off x="4085940" y="2099170"/>
            <a:ext cx="3982022" cy="398202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5D7D49B4-7A74-A1C0-829E-B197F836F91B}"/>
              </a:ext>
            </a:extLst>
          </p:cNvPr>
          <p:cNvSpPr>
            <a:spLocks noGrp="1"/>
          </p:cNvSpPr>
          <p:nvPr>
            <p:ph type="body" sz="quarter" idx="11"/>
          </p:nvPr>
        </p:nvSpPr>
        <p:spPr>
          <a:xfrm>
            <a:off x="8310588" y="4858966"/>
            <a:ext cx="3230538" cy="795709"/>
          </a:xfrm>
        </p:spPr>
        <p:txBody>
          <a:bodyPr vert="horz" lIns="91440" tIns="45720" rIns="91440" bIns="45720" rtlCol="0" anchor="ctr">
            <a:noAutofit/>
          </a:bodyPr>
          <a:lstStyle>
            <a:lvl1pPr marL="0" indent="0" algn="ctr">
              <a:lnSpc>
                <a:spcPct val="100000"/>
              </a:lnSpc>
              <a:buNone/>
              <a:defRPr lang="en-US" sz="5400" cap="all" baseline="0" dirty="0">
                <a:latin typeface="+mj-lt"/>
                <a:ea typeface="+mj-ea"/>
                <a:cs typeface="Posterama" panose="020B0504020200020000" pitchFamily="34" charset="0"/>
              </a:defRPr>
            </a:lvl1pPr>
          </a:lstStyle>
          <a:p>
            <a:pPr marL="228600" lvl="0" indent="-228600" algn="ctr">
              <a:spcBef>
                <a:spcPct val="0"/>
              </a:spcBef>
              <a:tabLst/>
            </a:pPr>
            <a:r>
              <a:rPr lang="en-US"/>
              <a:t>Click to edit Master text styles</a:t>
            </a:r>
          </a:p>
        </p:txBody>
      </p:sp>
    </p:spTree>
    <p:extLst>
      <p:ext uri="{BB962C8B-B14F-4D97-AF65-F5344CB8AC3E}">
        <p14:creationId xmlns:p14="http://schemas.microsoft.com/office/powerpoint/2010/main" val="1145199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347D526-6C79-0B4E-D82A-9865604769EC}"/>
              </a:ext>
            </a:extLst>
          </p:cNvPr>
          <p:cNvCxnSpPr>
            <a:cxnSpLocks/>
          </p:cNvCxnSpPr>
          <p:nvPr userDrawn="1"/>
        </p:nvCxnSpPr>
        <p:spPr>
          <a:xfrm>
            <a:off x="1237131" y="6370228"/>
            <a:ext cx="71412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334498E8-D393-DD42-8C26-6F1324753EB7}"/>
              </a:ext>
            </a:extLst>
          </p:cNvPr>
          <p:cNvSpPr>
            <a:spLocks noGrp="1"/>
          </p:cNvSpPr>
          <p:nvPr>
            <p:ph type="pic" sz="quarter" idx="11"/>
          </p:nvPr>
        </p:nvSpPr>
        <p:spPr>
          <a:xfrm>
            <a:off x="8551212" y="0"/>
            <a:ext cx="3640787" cy="6857999"/>
          </a:xfrm>
          <a:custGeom>
            <a:avLst/>
            <a:gdLst>
              <a:gd name="connsiteX0" fmla="*/ 0 w 3640787"/>
              <a:gd name="connsiteY0" fmla="*/ 0 h 6857999"/>
              <a:gd name="connsiteX1" fmla="*/ 3640787 w 3640787"/>
              <a:gd name="connsiteY1" fmla="*/ 0 h 6857999"/>
              <a:gd name="connsiteX2" fmla="*/ 3640787 w 3640787"/>
              <a:gd name="connsiteY2" fmla="*/ 6857999 h 6857999"/>
              <a:gd name="connsiteX3" fmla="*/ 0 w 3640787"/>
              <a:gd name="connsiteY3" fmla="*/ 6857999 h 6857999"/>
              <a:gd name="connsiteX4" fmla="*/ 0 w 3640787"/>
              <a:gd name="connsiteY4" fmla="*/ 6593822 h 6857999"/>
              <a:gd name="connsiteX5" fmla="*/ 153762 w 3640787"/>
              <a:gd name="connsiteY5" fmla="*/ 6586057 h 6857999"/>
              <a:gd name="connsiteX6" fmla="*/ 1722385 w 3640787"/>
              <a:gd name="connsiteY6" fmla="*/ 4847806 h 6857999"/>
              <a:gd name="connsiteX7" fmla="*/ 153762 w 3640787"/>
              <a:gd name="connsiteY7" fmla="*/ 3109555 h 6857999"/>
              <a:gd name="connsiteX8" fmla="*/ 0 w 3640787"/>
              <a:gd name="connsiteY8" fmla="*/ 310179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0787" h="6857999">
                <a:moveTo>
                  <a:pt x="0" y="0"/>
                </a:moveTo>
                <a:lnTo>
                  <a:pt x="3640787" y="0"/>
                </a:lnTo>
                <a:lnTo>
                  <a:pt x="3640787" y="6857999"/>
                </a:lnTo>
                <a:lnTo>
                  <a:pt x="0" y="6857999"/>
                </a:lnTo>
                <a:lnTo>
                  <a:pt x="0" y="6593822"/>
                </a:lnTo>
                <a:lnTo>
                  <a:pt x="153762" y="6586057"/>
                </a:lnTo>
                <a:cubicBezTo>
                  <a:pt x="1034834" y="6496580"/>
                  <a:pt x="1722385" y="5752486"/>
                  <a:pt x="1722385" y="4847806"/>
                </a:cubicBezTo>
                <a:cubicBezTo>
                  <a:pt x="1722385" y="3943126"/>
                  <a:pt x="1034834" y="3199033"/>
                  <a:pt x="153762" y="3109555"/>
                </a:cubicBezTo>
                <a:lnTo>
                  <a:pt x="0" y="3101791"/>
                </a:lnTo>
                <a:close/>
              </a:path>
            </a:pathLst>
          </a:custGeom>
        </p:spPr>
        <p:txBody>
          <a:bodyPr wrap="square" anchor="ctr">
            <a:noAutofit/>
          </a:bodyPr>
          <a:lstStyle>
            <a:lvl1pPr marL="0" indent="0" algn="ctr">
              <a:buNone/>
              <a:defRPr sz="1600"/>
            </a:lvl1pPr>
          </a:lstStyle>
          <a:p>
            <a:r>
              <a:rPr lang="en-US" dirty="0"/>
              <a:t>Click icon to add picture</a:t>
            </a:r>
          </a:p>
        </p:txBody>
      </p:sp>
      <p:sp>
        <p:nvSpPr>
          <p:cNvPr id="17" name="Oval 16">
            <a:extLst>
              <a:ext uri="{FF2B5EF4-FFF2-40B4-BE49-F238E27FC236}">
                <a16:creationId xmlns:a16="http://schemas.microsoft.com/office/drawing/2014/main" id="{7786FFFE-5A89-4D14-F5F8-16FD636A0ECD}"/>
              </a:ext>
            </a:extLst>
          </p:cNvPr>
          <p:cNvSpPr/>
          <p:nvPr userDrawn="1"/>
        </p:nvSpPr>
        <p:spPr>
          <a:xfrm>
            <a:off x="6779053" y="3100534"/>
            <a:ext cx="3494544" cy="3494544"/>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D4E4F-FFC8-081B-876A-5F0DB01B24C7}"/>
              </a:ext>
            </a:extLst>
          </p:cNvPr>
          <p:cNvSpPr>
            <a:spLocks noGrp="1"/>
          </p:cNvSpPr>
          <p:nvPr>
            <p:ph type="title"/>
          </p:nvPr>
        </p:nvSpPr>
        <p:spPr>
          <a:xfrm>
            <a:off x="1234440" y="438912"/>
            <a:ext cx="6208776" cy="932688"/>
          </a:xfrm>
        </p:spPr>
        <p:txBody>
          <a:bodyPr/>
          <a:lstStyle>
            <a:lvl1pPr algn="l">
              <a:defRPr/>
            </a:lvl1pPr>
          </a:lstStyle>
          <a:p>
            <a:r>
              <a:rPr lang="en-US"/>
              <a:t>Click to edit Master title style</a:t>
            </a:r>
            <a:endParaRPr lang="en-US" dirty="0"/>
          </a:p>
        </p:txBody>
      </p:sp>
      <p:sp>
        <p:nvSpPr>
          <p:cNvPr id="13" name="Content Placeholder 12">
            <a:extLst>
              <a:ext uri="{FF2B5EF4-FFF2-40B4-BE49-F238E27FC236}">
                <a16:creationId xmlns:a16="http://schemas.microsoft.com/office/drawing/2014/main" id="{FF746E9F-2474-0415-BFE5-17B651EBFFA4}"/>
              </a:ext>
            </a:extLst>
          </p:cNvPr>
          <p:cNvSpPr>
            <a:spLocks noGrp="1"/>
          </p:cNvSpPr>
          <p:nvPr>
            <p:ph sz="quarter" idx="10"/>
          </p:nvPr>
        </p:nvSpPr>
        <p:spPr>
          <a:xfrm>
            <a:off x="1234439" y="1849437"/>
            <a:ext cx="5544613" cy="4094159"/>
          </a:xfrm>
        </p:spPr>
        <p:txBody>
          <a:bodyPr/>
          <a:lstStyle>
            <a:lvl1pPr marL="228600" indent="-228600">
              <a:buFont typeface="Courier New" panose="02070309020205020404" pitchFamily="49" charset="0"/>
              <a:buChar char="o"/>
              <a:defRPr sz="1400"/>
            </a:lvl1pPr>
            <a:lvl2pPr marL="685800" indent="-228600">
              <a:buFont typeface="Courier New" panose="02070309020205020404" pitchFamily="49" charset="0"/>
              <a:buChar char="o"/>
              <a:defRPr sz="1400"/>
            </a:lvl2pPr>
            <a:lvl3pPr marL="1143000" indent="-228600">
              <a:buFont typeface="Courier New" panose="02070309020205020404" pitchFamily="49" charset="0"/>
              <a:buChar char="o"/>
              <a:defRPr sz="1400"/>
            </a:lvl3pPr>
            <a:lvl4pPr marL="1600200" indent="-228600">
              <a:buFont typeface="Courier New" panose="02070309020205020404" pitchFamily="49" charset="0"/>
              <a:buChar char="o"/>
              <a:defRPr sz="1400"/>
            </a:lvl4pPr>
            <a:lvl5pPr marL="2114550" indent="-228600">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19">
            <a:extLst>
              <a:ext uri="{FF2B5EF4-FFF2-40B4-BE49-F238E27FC236}">
                <a16:creationId xmlns:a16="http://schemas.microsoft.com/office/drawing/2014/main" id="{1B5DE1F7-9A8F-6381-6E57-67C4979D2978}"/>
              </a:ext>
            </a:extLst>
          </p:cNvPr>
          <p:cNvSpPr>
            <a:spLocks noGrp="1"/>
          </p:cNvSpPr>
          <p:nvPr>
            <p:ph type="pic" sz="quarter" idx="12"/>
          </p:nvPr>
        </p:nvSpPr>
        <p:spPr>
          <a:xfrm>
            <a:off x="6980989" y="3302470"/>
            <a:ext cx="3090672" cy="3090672"/>
          </a:xfrm>
          <a:custGeom>
            <a:avLst/>
            <a:gdLst>
              <a:gd name="connsiteX0" fmla="*/ 1545336 w 3090672"/>
              <a:gd name="connsiteY0" fmla="*/ 0 h 3090672"/>
              <a:gd name="connsiteX1" fmla="*/ 3090672 w 3090672"/>
              <a:gd name="connsiteY1" fmla="*/ 1545336 h 3090672"/>
              <a:gd name="connsiteX2" fmla="*/ 1545336 w 3090672"/>
              <a:gd name="connsiteY2" fmla="*/ 3090672 h 3090672"/>
              <a:gd name="connsiteX3" fmla="*/ 0 w 3090672"/>
              <a:gd name="connsiteY3" fmla="*/ 1545336 h 3090672"/>
              <a:gd name="connsiteX4" fmla="*/ 1545336 w 3090672"/>
              <a:gd name="connsiteY4" fmla="*/ 0 h 3090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672" h="3090672">
                <a:moveTo>
                  <a:pt x="1545336" y="0"/>
                </a:moveTo>
                <a:cubicBezTo>
                  <a:pt x="2398802" y="0"/>
                  <a:pt x="3090672" y="691870"/>
                  <a:pt x="3090672" y="1545336"/>
                </a:cubicBezTo>
                <a:cubicBezTo>
                  <a:pt x="3090672" y="2398802"/>
                  <a:pt x="2398802" y="3090672"/>
                  <a:pt x="1545336" y="3090672"/>
                </a:cubicBezTo>
                <a:cubicBezTo>
                  <a:pt x="691870" y="3090672"/>
                  <a:pt x="0" y="2398802"/>
                  <a:pt x="0" y="1545336"/>
                </a:cubicBezTo>
                <a:cubicBezTo>
                  <a:pt x="0" y="691870"/>
                  <a:pt x="691870" y="0"/>
                  <a:pt x="1545336" y="0"/>
                </a:cubicBezTo>
                <a:close/>
              </a:path>
            </a:pathLst>
          </a:custGeom>
          <a:ln>
            <a:solidFill>
              <a:schemeClr val="tx1"/>
            </a:solidFill>
          </a:ln>
        </p:spPr>
        <p:txBody>
          <a:bodyPr wrap="square" anchor="ctr">
            <a:noAutofit/>
          </a:bodyPr>
          <a:lstStyle>
            <a:lvl1pPr marL="0" indent="0" algn="ctr">
              <a:buNone/>
              <a:defRPr sz="1600"/>
            </a:lvl1pPr>
          </a:lstStyle>
          <a:p>
            <a:r>
              <a:rPr lang="en-US" dirty="0"/>
              <a:t>Click icon to add picture</a:t>
            </a:r>
          </a:p>
        </p:txBody>
      </p:sp>
    </p:spTree>
    <p:extLst>
      <p:ext uri="{BB962C8B-B14F-4D97-AF65-F5344CB8AC3E}">
        <p14:creationId xmlns:p14="http://schemas.microsoft.com/office/powerpoint/2010/main" val="2707434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D4E4F-FFC8-081B-876A-5F0DB01B24C7}"/>
              </a:ext>
            </a:extLst>
          </p:cNvPr>
          <p:cNvSpPr>
            <a:spLocks noGrp="1"/>
          </p:cNvSpPr>
          <p:nvPr>
            <p:ph type="title"/>
          </p:nvPr>
        </p:nvSpPr>
        <p:spPr>
          <a:xfrm>
            <a:off x="484631" y="539496"/>
            <a:ext cx="8330115" cy="713232"/>
          </a:xfrm>
        </p:spPr>
        <p:txBody>
          <a:bodyPr/>
          <a:lstStyle>
            <a:lvl1pPr algn="l">
              <a:defRPr/>
            </a:lvl1pPr>
          </a:lstStyle>
          <a:p>
            <a:r>
              <a:rPr lang="en-US"/>
              <a:t>Click to edit Master title style</a:t>
            </a:r>
            <a:endParaRPr lang="en-US" dirty="0"/>
          </a:p>
        </p:txBody>
      </p:sp>
      <p:sp>
        <p:nvSpPr>
          <p:cNvPr id="13" name="Content Placeholder 12">
            <a:extLst>
              <a:ext uri="{FF2B5EF4-FFF2-40B4-BE49-F238E27FC236}">
                <a16:creationId xmlns:a16="http://schemas.microsoft.com/office/drawing/2014/main" id="{FF746E9F-2474-0415-BFE5-17B651EBFFA4}"/>
              </a:ext>
            </a:extLst>
          </p:cNvPr>
          <p:cNvSpPr>
            <a:spLocks noGrp="1"/>
          </p:cNvSpPr>
          <p:nvPr>
            <p:ph sz="quarter" idx="10"/>
          </p:nvPr>
        </p:nvSpPr>
        <p:spPr>
          <a:xfrm>
            <a:off x="484632" y="1709928"/>
            <a:ext cx="4636008" cy="4094159"/>
          </a:xfrm>
        </p:spPr>
        <p:txBody>
          <a:bodyPr/>
          <a:lstStyle>
            <a:lvl1pPr marL="0" indent="0">
              <a:lnSpc>
                <a:spcPct val="150000"/>
              </a:lnSpc>
              <a:buNone/>
              <a:defRPr sz="1600"/>
            </a:lvl1pPr>
            <a:lvl2pPr marL="228600" indent="-228600">
              <a:buFont typeface="Courier New" panose="02070309020205020404" pitchFamily="49" charset="0"/>
              <a:buChar char="o"/>
              <a:defRPr sz="1600"/>
            </a:lvl2pPr>
            <a:lvl3pPr marL="457200" indent="-228600">
              <a:buFont typeface="Courier New" panose="02070309020205020404" pitchFamily="49" charset="0"/>
              <a:buChar char="o"/>
              <a:defRPr sz="1400"/>
            </a:lvl3pPr>
            <a:lvl4pPr marL="685800" indent="-228600">
              <a:buFont typeface="Courier New" panose="02070309020205020404" pitchFamily="49" charset="0"/>
              <a:buChar char="o"/>
              <a:defRPr sz="1200"/>
            </a:lvl4pPr>
            <a:lvl5pPr marL="914400" indent="-228600">
              <a:buFont typeface="Courier New" panose="02070309020205020404" pitchFamily="49" charset="0"/>
              <a:buChar char="o"/>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9795A142-1596-74CD-CE55-ED7D16557202}"/>
              </a:ext>
            </a:extLst>
          </p:cNvPr>
          <p:cNvSpPr>
            <a:spLocks noGrp="1"/>
          </p:cNvSpPr>
          <p:nvPr>
            <p:ph type="dt" sz="half" idx="11"/>
          </p:nvPr>
        </p:nvSpPr>
        <p:spPr/>
        <p:txBody>
          <a:bodyPr/>
          <a:lstStyle/>
          <a:p>
            <a:r>
              <a:rPr lang="en-US" dirty="0"/>
              <a:t>20XX</a:t>
            </a:r>
          </a:p>
        </p:txBody>
      </p:sp>
      <p:sp>
        <p:nvSpPr>
          <p:cNvPr id="4" name="Footer Placeholder 3">
            <a:extLst>
              <a:ext uri="{FF2B5EF4-FFF2-40B4-BE49-F238E27FC236}">
                <a16:creationId xmlns:a16="http://schemas.microsoft.com/office/drawing/2014/main" id="{D63486CB-7CEE-AEFE-BD1F-D5ECDF86AC71}"/>
              </a:ext>
            </a:extLst>
          </p:cNvPr>
          <p:cNvSpPr>
            <a:spLocks noGrp="1"/>
          </p:cNvSpPr>
          <p:nvPr>
            <p:ph type="ftr" sz="quarter" idx="12"/>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44B6C5B5-5FF6-BA69-B3EB-2D313DB34293}"/>
              </a:ext>
            </a:extLst>
          </p:cNvPr>
          <p:cNvSpPr>
            <a:spLocks noGrp="1"/>
          </p:cNvSpPr>
          <p:nvPr>
            <p:ph type="sldNum" sz="quarter" idx="13"/>
          </p:nvPr>
        </p:nvSpPr>
        <p:spPr/>
        <p:txBody>
          <a:bodyPr/>
          <a:lstStyle>
            <a:lvl1pPr>
              <a:defRPr>
                <a:solidFill>
                  <a:schemeClr val="tx1"/>
                </a:solidFill>
              </a:defRPr>
            </a:lvl1pPr>
          </a:lstStyle>
          <a:p>
            <a:fld id="{B776CE9F-4BD8-A748-847B-B97BB3C5BACA}" type="slidenum">
              <a:rPr lang="en-US" smtClean="0"/>
              <a:pPr/>
              <a:t>‹#›</a:t>
            </a:fld>
            <a:endParaRPr lang="en-US" dirty="0"/>
          </a:p>
        </p:txBody>
      </p:sp>
      <p:sp>
        <p:nvSpPr>
          <p:cNvPr id="10" name="Freeform 21">
            <a:extLst>
              <a:ext uri="{FF2B5EF4-FFF2-40B4-BE49-F238E27FC236}">
                <a16:creationId xmlns:a16="http://schemas.microsoft.com/office/drawing/2014/main" id="{AA11C240-F4B7-3E31-B8FE-45758ECEFADD}"/>
              </a:ext>
            </a:extLst>
          </p:cNvPr>
          <p:cNvSpPr/>
          <p:nvPr userDrawn="1"/>
        </p:nvSpPr>
        <p:spPr>
          <a:xfrm>
            <a:off x="6656897" y="2194243"/>
            <a:ext cx="2157850" cy="4279674"/>
          </a:xfrm>
          <a:custGeom>
            <a:avLst/>
            <a:gdLst>
              <a:gd name="connsiteX0" fmla="*/ 1078925 w 2157850"/>
              <a:gd name="connsiteY0" fmla="*/ 0 h 4262645"/>
              <a:gd name="connsiteX1" fmla="*/ 2157850 w 2157850"/>
              <a:gd name="connsiteY1" fmla="*/ 1078925 h 4262645"/>
              <a:gd name="connsiteX2" fmla="*/ 2157849 w 2157850"/>
              <a:gd name="connsiteY2" fmla="*/ 4262645 h 4262645"/>
              <a:gd name="connsiteX3" fmla="*/ 0 w 2157850"/>
              <a:gd name="connsiteY3" fmla="*/ 4262645 h 4262645"/>
              <a:gd name="connsiteX4" fmla="*/ 0 w 2157850"/>
              <a:gd name="connsiteY4" fmla="*/ 1078925 h 4262645"/>
              <a:gd name="connsiteX5" fmla="*/ 1078925 w 2157850"/>
              <a:gd name="connsiteY5" fmla="*/ 0 h 426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7850" h="4262645">
                <a:moveTo>
                  <a:pt x="1078925" y="0"/>
                </a:moveTo>
                <a:cubicBezTo>
                  <a:pt x="1674799" y="0"/>
                  <a:pt x="2157850" y="483051"/>
                  <a:pt x="2157850" y="1078925"/>
                </a:cubicBezTo>
                <a:lnTo>
                  <a:pt x="2157849" y="4262645"/>
                </a:lnTo>
                <a:lnTo>
                  <a:pt x="0" y="4262645"/>
                </a:lnTo>
                <a:lnTo>
                  <a:pt x="0" y="1078925"/>
                </a:lnTo>
                <a:cubicBezTo>
                  <a:pt x="0" y="483051"/>
                  <a:pt x="483051" y="0"/>
                  <a:pt x="1078925" y="0"/>
                </a:cubicBezTo>
                <a:close/>
              </a:path>
            </a:pathLst>
          </a:cu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Rounded Rectangle 13">
            <a:extLst>
              <a:ext uri="{FF2B5EF4-FFF2-40B4-BE49-F238E27FC236}">
                <a16:creationId xmlns:a16="http://schemas.microsoft.com/office/drawing/2014/main" id="{6DEC92F6-5ECE-F44A-1D1F-927CF5EC7D9C}"/>
              </a:ext>
            </a:extLst>
          </p:cNvPr>
          <p:cNvSpPr/>
          <p:nvPr userDrawn="1"/>
        </p:nvSpPr>
        <p:spPr>
          <a:xfrm>
            <a:off x="9411334" y="648233"/>
            <a:ext cx="2157849" cy="5561533"/>
          </a:xfrm>
          <a:prstGeom prst="roundRect">
            <a:avLst>
              <a:gd name="adj" fmla="val 5000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16">
            <a:extLst>
              <a:ext uri="{FF2B5EF4-FFF2-40B4-BE49-F238E27FC236}">
                <a16:creationId xmlns:a16="http://schemas.microsoft.com/office/drawing/2014/main" id="{128966A6-EBB8-CA9B-6B39-A25293F2F141}"/>
              </a:ext>
            </a:extLst>
          </p:cNvPr>
          <p:cNvSpPr>
            <a:spLocks noGrp="1"/>
          </p:cNvSpPr>
          <p:nvPr>
            <p:ph type="pic" sz="quarter" idx="14"/>
          </p:nvPr>
        </p:nvSpPr>
        <p:spPr>
          <a:xfrm>
            <a:off x="6798562" y="2357689"/>
            <a:ext cx="1874520" cy="4119470"/>
          </a:xfrm>
          <a:custGeom>
            <a:avLst/>
            <a:gdLst>
              <a:gd name="connsiteX0" fmla="*/ 937260 w 1874520"/>
              <a:gd name="connsiteY0" fmla="*/ 0 h 4119470"/>
              <a:gd name="connsiteX1" fmla="*/ 1874520 w 1874520"/>
              <a:gd name="connsiteY1" fmla="*/ 937260 h 4119470"/>
              <a:gd name="connsiteX2" fmla="*/ 1874519 w 1874520"/>
              <a:gd name="connsiteY2" fmla="*/ 4119470 h 4119470"/>
              <a:gd name="connsiteX3" fmla="*/ 0 w 1874520"/>
              <a:gd name="connsiteY3" fmla="*/ 4119470 h 4119470"/>
              <a:gd name="connsiteX4" fmla="*/ 0 w 1874520"/>
              <a:gd name="connsiteY4" fmla="*/ 937260 h 4119470"/>
              <a:gd name="connsiteX5" fmla="*/ 937260 w 1874520"/>
              <a:gd name="connsiteY5" fmla="*/ 0 h 411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520" h="4119470">
                <a:moveTo>
                  <a:pt x="937260" y="0"/>
                </a:moveTo>
                <a:cubicBezTo>
                  <a:pt x="1454894" y="0"/>
                  <a:pt x="1874520" y="419626"/>
                  <a:pt x="1874520" y="937260"/>
                </a:cubicBezTo>
                <a:lnTo>
                  <a:pt x="1874519" y="4119470"/>
                </a:lnTo>
                <a:lnTo>
                  <a:pt x="0" y="4119470"/>
                </a:lnTo>
                <a:lnTo>
                  <a:pt x="0" y="937260"/>
                </a:lnTo>
                <a:cubicBezTo>
                  <a:pt x="0" y="419626"/>
                  <a:pt x="419626" y="0"/>
                  <a:pt x="937260" y="0"/>
                </a:cubicBezTo>
                <a:close/>
              </a:path>
            </a:pathLst>
          </a:custGeom>
          <a:ln w="12700">
            <a:solidFill>
              <a:schemeClr val="tx1"/>
            </a:solidFill>
          </a:ln>
        </p:spPr>
        <p:txBody>
          <a:bodyPr wrap="square" anchor="ctr">
            <a:noAutofit/>
          </a:bodyPr>
          <a:lstStyle>
            <a:lvl1pPr marL="0" indent="0" algn="ctr">
              <a:buNone/>
              <a:defRPr sz="1400"/>
            </a:lvl1pPr>
          </a:lstStyle>
          <a:p>
            <a:r>
              <a:rPr lang="en-US" dirty="0"/>
              <a:t>Click icon to add picture</a:t>
            </a:r>
          </a:p>
        </p:txBody>
      </p:sp>
      <p:sp>
        <p:nvSpPr>
          <p:cNvPr id="20" name="Picture Placeholder 19">
            <a:extLst>
              <a:ext uri="{FF2B5EF4-FFF2-40B4-BE49-F238E27FC236}">
                <a16:creationId xmlns:a16="http://schemas.microsoft.com/office/drawing/2014/main" id="{59BA7C64-D6D8-47D4-38A4-3247DC70F1FF}"/>
              </a:ext>
            </a:extLst>
          </p:cNvPr>
          <p:cNvSpPr>
            <a:spLocks noGrp="1"/>
          </p:cNvSpPr>
          <p:nvPr>
            <p:ph type="pic" sz="quarter" idx="15"/>
          </p:nvPr>
        </p:nvSpPr>
        <p:spPr>
          <a:xfrm>
            <a:off x="9552998" y="832103"/>
            <a:ext cx="1874520" cy="5193793"/>
          </a:xfrm>
          <a:custGeom>
            <a:avLst/>
            <a:gdLst>
              <a:gd name="connsiteX0" fmla="*/ 937260 w 1874520"/>
              <a:gd name="connsiteY0" fmla="*/ 0 h 5193793"/>
              <a:gd name="connsiteX1" fmla="*/ 1874520 w 1874520"/>
              <a:gd name="connsiteY1" fmla="*/ 937260 h 5193793"/>
              <a:gd name="connsiteX2" fmla="*/ 1874519 w 1874520"/>
              <a:gd name="connsiteY2" fmla="*/ 4256533 h 5193793"/>
              <a:gd name="connsiteX3" fmla="*/ 937259 w 1874520"/>
              <a:gd name="connsiteY3" fmla="*/ 5193793 h 5193793"/>
              <a:gd name="connsiteX4" fmla="*/ 937260 w 1874520"/>
              <a:gd name="connsiteY4" fmla="*/ 5193792 h 5193793"/>
              <a:gd name="connsiteX5" fmla="*/ 0 w 1874520"/>
              <a:gd name="connsiteY5" fmla="*/ 4256532 h 5193793"/>
              <a:gd name="connsiteX6" fmla="*/ 0 w 1874520"/>
              <a:gd name="connsiteY6" fmla="*/ 937260 h 5193793"/>
              <a:gd name="connsiteX7" fmla="*/ 937260 w 1874520"/>
              <a:gd name="connsiteY7" fmla="*/ 0 h 519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4520" h="5193793">
                <a:moveTo>
                  <a:pt x="937260" y="0"/>
                </a:moveTo>
                <a:cubicBezTo>
                  <a:pt x="1454894" y="0"/>
                  <a:pt x="1874520" y="419626"/>
                  <a:pt x="1874520" y="937260"/>
                </a:cubicBezTo>
                <a:cubicBezTo>
                  <a:pt x="1874520" y="2043684"/>
                  <a:pt x="1874519" y="3150109"/>
                  <a:pt x="1874519" y="4256533"/>
                </a:cubicBezTo>
                <a:cubicBezTo>
                  <a:pt x="1874519" y="4774167"/>
                  <a:pt x="1454893" y="5193793"/>
                  <a:pt x="937259" y="5193793"/>
                </a:cubicBezTo>
                <a:lnTo>
                  <a:pt x="937260" y="5193792"/>
                </a:lnTo>
                <a:cubicBezTo>
                  <a:pt x="419626" y="5193792"/>
                  <a:pt x="0" y="4774166"/>
                  <a:pt x="0" y="4256532"/>
                </a:cubicBezTo>
                <a:lnTo>
                  <a:pt x="0" y="937260"/>
                </a:lnTo>
                <a:cubicBezTo>
                  <a:pt x="0" y="419626"/>
                  <a:pt x="419626" y="0"/>
                  <a:pt x="937260" y="0"/>
                </a:cubicBezTo>
                <a:close/>
              </a:path>
            </a:pathLst>
          </a:custGeom>
          <a:ln w="12700">
            <a:solidFill>
              <a:schemeClr val="tx1"/>
            </a:solidFill>
          </a:ln>
        </p:spPr>
        <p:txBody>
          <a:bodyPr vert="horz" wrap="square" lIns="91440" tIns="45720" rIns="91440" bIns="45720" rtlCol="0" anchor="ctr">
            <a:noAutofit/>
          </a:bodyPr>
          <a:lstStyle>
            <a:lvl1pPr>
              <a:defRPr lang="en-US" sz="1400"/>
            </a:lvl1pPr>
          </a:lstStyle>
          <a:p>
            <a:pPr marL="0" lvl="0" indent="0" algn="ctr">
              <a:buNone/>
            </a:pPr>
            <a:r>
              <a:rPr lang="en-US" dirty="0"/>
              <a:t>Click icon to add picture</a:t>
            </a:r>
          </a:p>
        </p:txBody>
      </p:sp>
    </p:spTree>
    <p:extLst>
      <p:ext uri="{BB962C8B-B14F-4D97-AF65-F5344CB8AC3E}">
        <p14:creationId xmlns:p14="http://schemas.microsoft.com/office/powerpoint/2010/main" val="887586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D4A631-0C9D-1751-49E2-ED23EE2FD54C}"/>
              </a:ext>
            </a:extLst>
          </p:cNvPr>
          <p:cNvSpPr/>
          <p:nvPr userDrawn="1"/>
        </p:nvSpPr>
        <p:spPr>
          <a:xfrm>
            <a:off x="1434154" y="5224465"/>
            <a:ext cx="9323693" cy="648464"/>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7DAFD34-8B3E-5999-6911-7AF71ADD2545}"/>
              </a:ext>
            </a:extLst>
          </p:cNvPr>
          <p:cNvSpPr/>
          <p:nvPr userDrawn="1"/>
        </p:nvSpPr>
        <p:spPr>
          <a:xfrm>
            <a:off x="1434154" y="1889355"/>
            <a:ext cx="9323693" cy="2939463"/>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A63CAF35-A996-EB2E-4006-C3C9CE8BFE1A}"/>
              </a:ext>
            </a:extLst>
          </p:cNvPr>
          <p:cNvSpPr>
            <a:spLocks noGrp="1"/>
          </p:cNvSpPr>
          <p:nvPr>
            <p:ph type="pic" sz="quarter" idx="13"/>
          </p:nvPr>
        </p:nvSpPr>
        <p:spPr>
          <a:xfrm>
            <a:off x="0" y="0"/>
            <a:ext cx="12192000" cy="6858000"/>
          </a:xfrm>
          <a:custGeom>
            <a:avLst/>
            <a:gdLst>
              <a:gd name="connsiteX0" fmla="*/ 1434154 w 12192000"/>
              <a:gd name="connsiteY0" fmla="*/ 5224465 h 6858000"/>
              <a:gd name="connsiteX1" fmla="*/ 1434154 w 12192000"/>
              <a:gd name="connsiteY1" fmla="*/ 5872929 h 6858000"/>
              <a:gd name="connsiteX2" fmla="*/ 10757847 w 12192000"/>
              <a:gd name="connsiteY2" fmla="*/ 5872929 h 6858000"/>
              <a:gd name="connsiteX3" fmla="*/ 10757847 w 12192000"/>
              <a:gd name="connsiteY3" fmla="*/ 5224465 h 6858000"/>
              <a:gd name="connsiteX4" fmla="*/ 1434154 w 12192000"/>
              <a:gd name="connsiteY4" fmla="*/ 1889355 h 6858000"/>
              <a:gd name="connsiteX5" fmla="*/ 1434154 w 12192000"/>
              <a:gd name="connsiteY5" fmla="*/ 4828818 h 6858000"/>
              <a:gd name="connsiteX6" fmla="*/ 10757847 w 12192000"/>
              <a:gd name="connsiteY6" fmla="*/ 4828818 h 6858000"/>
              <a:gd name="connsiteX7" fmla="*/ 10757847 w 12192000"/>
              <a:gd name="connsiteY7" fmla="*/ 1889355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1434154" y="5224465"/>
                </a:moveTo>
                <a:lnTo>
                  <a:pt x="1434154" y="5872929"/>
                </a:lnTo>
                <a:lnTo>
                  <a:pt x="10757847" y="5872929"/>
                </a:lnTo>
                <a:lnTo>
                  <a:pt x="10757847" y="5224465"/>
                </a:lnTo>
                <a:close/>
                <a:moveTo>
                  <a:pt x="1434154" y="1889355"/>
                </a:moveTo>
                <a:lnTo>
                  <a:pt x="1434154" y="4828818"/>
                </a:lnTo>
                <a:lnTo>
                  <a:pt x="10757847" y="4828818"/>
                </a:lnTo>
                <a:lnTo>
                  <a:pt x="10757847" y="1889355"/>
                </a:lnTo>
                <a:close/>
                <a:moveTo>
                  <a:pt x="0" y="0"/>
                </a:moveTo>
                <a:lnTo>
                  <a:pt x="12192000" y="0"/>
                </a:lnTo>
                <a:lnTo>
                  <a:pt x="12192000" y="6858000"/>
                </a:lnTo>
                <a:lnTo>
                  <a:pt x="0" y="6858000"/>
                </a:lnTo>
                <a:close/>
              </a:path>
            </a:pathLst>
          </a:custGeom>
        </p:spPr>
        <p:txBody>
          <a:bodyPr wrap="square">
            <a:noAutofit/>
          </a:bodyPr>
          <a:lstStyle>
            <a:lvl1pPr marL="0" indent="0" algn="ctr">
              <a:buNone/>
              <a:defRPr sz="1600"/>
            </a:lvl1pPr>
          </a:lstStyle>
          <a:p>
            <a:r>
              <a:rPr lang="en-US" dirty="0"/>
              <a:t>Click icon to add picture</a:t>
            </a:r>
          </a:p>
        </p:txBody>
      </p:sp>
      <p:cxnSp>
        <p:nvCxnSpPr>
          <p:cNvPr id="15" name="Straight Connector 14">
            <a:extLst>
              <a:ext uri="{FF2B5EF4-FFF2-40B4-BE49-F238E27FC236}">
                <a16:creationId xmlns:a16="http://schemas.microsoft.com/office/drawing/2014/main" id="{F8390130-2A06-F9EE-2060-953B27394103}"/>
              </a:ext>
            </a:extLst>
          </p:cNvPr>
          <p:cNvCxnSpPr>
            <a:cxnSpLocks/>
          </p:cNvCxnSpPr>
          <p:nvPr userDrawn="1"/>
        </p:nvCxnSpPr>
        <p:spPr>
          <a:xfrm>
            <a:off x="1789176" y="5562197"/>
            <a:ext cx="86136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EBAFF85-BA63-AEEF-8DF0-E072A51970BC}"/>
              </a:ext>
            </a:extLst>
          </p:cNvPr>
          <p:cNvSpPr>
            <a:spLocks noGrp="1"/>
          </p:cNvSpPr>
          <p:nvPr>
            <p:ph type="body" idx="1"/>
          </p:nvPr>
        </p:nvSpPr>
        <p:spPr>
          <a:xfrm>
            <a:off x="3960876" y="5294376"/>
            <a:ext cx="4270248" cy="521208"/>
          </a:xfrm>
          <a:solidFill>
            <a:schemeClr val="accent4"/>
          </a:solidFill>
        </p:spPr>
        <p:txBody>
          <a:bodyPr anchor="ct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Rectangle 16">
            <a:extLst>
              <a:ext uri="{FF2B5EF4-FFF2-40B4-BE49-F238E27FC236}">
                <a16:creationId xmlns:a16="http://schemas.microsoft.com/office/drawing/2014/main" id="{653C8BA8-2082-EEAD-7670-E3C6FB475885}"/>
              </a:ext>
            </a:extLst>
          </p:cNvPr>
          <p:cNvSpPr/>
          <p:nvPr userDrawn="1"/>
        </p:nvSpPr>
        <p:spPr>
          <a:xfrm>
            <a:off x="1789904" y="2246555"/>
            <a:ext cx="8612192" cy="222506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FD5EC2-0037-064B-0676-7354391A90B4}"/>
              </a:ext>
            </a:extLst>
          </p:cNvPr>
          <p:cNvSpPr>
            <a:spLocks noGrp="1"/>
          </p:cNvSpPr>
          <p:nvPr>
            <p:ph type="title"/>
          </p:nvPr>
        </p:nvSpPr>
        <p:spPr>
          <a:xfrm>
            <a:off x="2077212" y="2871216"/>
            <a:ext cx="8037576" cy="932688"/>
          </a:xfrm>
        </p:spPr>
        <p:txBody>
          <a:bodyPr anchor="b"/>
          <a:lstStyle>
            <a:lvl1pPr>
              <a:defRPr sz="5400"/>
            </a:lvl1pPr>
          </a:lstStyle>
          <a:p>
            <a:r>
              <a:rPr lang="en-US"/>
              <a:t>Click to edit Master title style</a:t>
            </a:r>
            <a:endParaRPr lang="en-US" dirty="0"/>
          </a:p>
        </p:txBody>
      </p:sp>
    </p:spTree>
    <p:extLst>
      <p:ext uri="{BB962C8B-B14F-4D97-AF65-F5344CB8AC3E}">
        <p14:creationId xmlns:p14="http://schemas.microsoft.com/office/powerpoint/2010/main" val="3186015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DD7715A-A9D6-1D99-DFAC-6777A5F9734C}"/>
              </a:ext>
            </a:extLst>
          </p:cNvPr>
          <p:cNvCxnSpPr>
            <a:cxnSpLocks/>
          </p:cNvCxnSpPr>
          <p:nvPr userDrawn="1"/>
        </p:nvCxnSpPr>
        <p:spPr>
          <a:xfrm>
            <a:off x="590550" y="5252949"/>
            <a:ext cx="11010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1CA92112-F2CD-2349-A469-434C3582A131}"/>
              </a:ext>
            </a:extLst>
          </p:cNvPr>
          <p:cNvSpPr>
            <a:spLocks noGrp="1"/>
          </p:cNvSpPr>
          <p:nvPr>
            <p:ph type="pic" sz="quarter" idx="11"/>
          </p:nvPr>
        </p:nvSpPr>
        <p:spPr>
          <a:xfrm>
            <a:off x="10902696" y="0"/>
            <a:ext cx="1289304" cy="6857999"/>
          </a:xfrm>
          <a:custGeom>
            <a:avLst/>
            <a:gdLst>
              <a:gd name="connsiteX0" fmla="*/ 0 w 1289304"/>
              <a:gd name="connsiteY0" fmla="*/ 0 h 6857999"/>
              <a:gd name="connsiteX1" fmla="*/ 1289304 w 1289304"/>
              <a:gd name="connsiteY1" fmla="*/ 0 h 6857999"/>
              <a:gd name="connsiteX2" fmla="*/ 1289304 w 1289304"/>
              <a:gd name="connsiteY2" fmla="*/ 6857999 h 6857999"/>
              <a:gd name="connsiteX3" fmla="*/ 0 w 1289304"/>
              <a:gd name="connsiteY3" fmla="*/ 6857999 h 6857999"/>
              <a:gd name="connsiteX4" fmla="*/ 0 w 1289304"/>
              <a:gd name="connsiteY4" fmla="*/ 6013338 h 6857999"/>
              <a:gd name="connsiteX5" fmla="*/ 49800 w 1289304"/>
              <a:gd name="connsiteY5" fmla="*/ 5989348 h 6857999"/>
              <a:gd name="connsiteX6" fmla="*/ 885349 w 1289304"/>
              <a:gd name="connsiteY6" fmla="*/ 4585477 h 6857999"/>
              <a:gd name="connsiteX7" fmla="*/ 49800 w 1289304"/>
              <a:gd name="connsiteY7" fmla="*/ 3181606 h 6857999"/>
              <a:gd name="connsiteX8" fmla="*/ 0 w 1289304"/>
              <a:gd name="connsiteY8" fmla="*/ 315761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9304" h="6857999">
                <a:moveTo>
                  <a:pt x="0" y="0"/>
                </a:moveTo>
                <a:lnTo>
                  <a:pt x="1289304" y="0"/>
                </a:lnTo>
                <a:lnTo>
                  <a:pt x="1289304" y="6857999"/>
                </a:lnTo>
                <a:lnTo>
                  <a:pt x="0" y="6857999"/>
                </a:lnTo>
                <a:lnTo>
                  <a:pt x="0" y="6013338"/>
                </a:lnTo>
                <a:lnTo>
                  <a:pt x="49800" y="5989348"/>
                </a:lnTo>
                <a:cubicBezTo>
                  <a:pt x="547491" y="5718986"/>
                  <a:pt x="885349" y="5191687"/>
                  <a:pt x="885349" y="4585477"/>
                </a:cubicBezTo>
                <a:cubicBezTo>
                  <a:pt x="885349" y="3979267"/>
                  <a:pt x="547491" y="3451968"/>
                  <a:pt x="49800" y="3181606"/>
                </a:cubicBezTo>
                <a:lnTo>
                  <a:pt x="0" y="3157616"/>
                </a:lnTo>
                <a:close/>
              </a:path>
            </a:pathLst>
          </a:custGeom>
        </p:spPr>
        <p:txBody>
          <a:bodyPr wrap="square" anchor="ctr">
            <a:noAutofit/>
          </a:bodyPr>
          <a:lstStyle>
            <a:lvl1pPr marL="0" indent="0" algn="ctr">
              <a:buNone/>
              <a:defRPr sz="1600"/>
            </a:lvl1pPr>
          </a:lstStyle>
          <a:p>
            <a:r>
              <a:rPr lang="en-US" dirty="0"/>
              <a:t>Click icon to add picture</a:t>
            </a:r>
          </a:p>
        </p:txBody>
      </p:sp>
      <p:sp>
        <p:nvSpPr>
          <p:cNvPr id="2" name="Title 1">
            <a:extLst>
              <a:ext uri="{FF2B5EF4-FFF2-40B4-BE49-F238E27FC236}">
                <a16:creationId xmlns:a16="http://schemas.microsoft.com/office/drawing/2014/main" id="{131D4E4F-FFC8-081B-876A-5F0DB01B24C7}"/>
              </a:ext>
            </a:extLst>
          </p:cNvPr>
          <p:cNvSpPr>
            <a:spLocks noGrp="1"/>
          </p:cNvSpPr>
          <p:nvPr>
            <p:ph type="title"/>
          </p:nvPr>
        </p:nvSpPr>
        <p:spPr>
          <a:xfrm>
            <a:off x="448056" y="877824"/>
            <a:ext cx="8046720" cy="3721608"/>
          </a:xfrm>
        </p:spPr>
        <p:txBody>
          <a:bodyPr/>
          <a:lstStyle>
            <a:lvl1pPr algn="l">
              <a:lnSpc>
                <a:spcPct val="100000"/>
              </a:lnSpc>
              <a:defRPr/>
            </a:lvl1pPr>
          </a:lstStyle>
          <a:p>
            <a:r>
              <a:rPr lang="en-US"/>
              <a:t>Click to edit Master title style</a:t>
            </a:r>
            <a:endParaRPr lang="en-US" dirty="0"/>
          </a:p>
        </p:txBody>
      </p:sp>
      <p:sp>
        <p:nvSpPr>
          <p:cNvPr id="5" name="Oval 4">
            <a:extLst>
              <a:ext uri="{FF2B5EF4-FFF2-40B4-BE49-F238E27FC236}">
                <a16:creationId xmlns:a16="http://schemas.microsoft.com/office/drawing/2014/main" id="{CB6213F1-CBAB-52BD-793A-9A2FD828EF80}"/>
              </a:ext>
            </a:extLst>
          </p:cNvPr>
          <p:cNvSpPr/>
          <p:nvPr userDrawn="1"/>
        </p:nvSpPr>
        <p:spPr>
          <a:xfrm>
            <a:off x="8594909" y="2988909"/>
            <a:ext cx="3193136" cy="3193136"/>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1B5DE1F7-9A8F-6381-6E57-67C4979D2978}"/>
              </a:ext>
            </a:extLst>
          </p:cNvPr>
          <p:cNvSpPr>
            <a:spLocks noGrp="1"/>
          </p:cNvSpPr>
          <p:nvPr>
            <p:ph type="pic" sz="quarter" idx="12"/>
          </p:nvPr>
        </p:nvSpPr>
        <p:spPr>
          <a:xfrm>
            <a:off x="8774157" y="3168157"/>
            <a:ext cx="2834640" cy="2834640"/>
          </a:xfrm>
          <a:custGeom>
            <a:avLst/>
            <a:gdLst>
              <a:gd name="connsiteX0" fmla="*/ 1545336 w 3090672"/>
              <a:gd name="connsiteY0" fmla="*/ 0 h 3090672"/>
              <a:gd name="connsiteX1" fmla="*/ 3090672 w 3090672"/>
              <a:gd name="connsiteY1" fmla="*/ 1545336 h 3090672"/>
              <a:gd name="connsiteX2" fmla="*/ 1545336 w 3090672"/>
              <a:gd name="connsiteY2" fmla="*/ 3090672 h 3090672"/>
              <a:gd name="connsiteX3" fmla="*/ 0 w 3090672"/>
              <a:gd name="connsiteY3" fmla="*/ 1545336 h 3090672"/>
              <a:gd name="connsiteX4" fmla="*/ 1545336 w 3090672"/>
              <a:gd name="connsiteY4" fmla="*/ 0 h 3090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672" h="3090672">
                <a:moveTo>
                  <a:pt x="1545336" y="0"/>
                </a:moveTo>
                <a:cubicBezTo>
                  <a:pt x="2398802" y="0"/>
                  <a:pt x="3090672" y="691870"/>
                  <a:pt x="3090672" y="1545336"/>
                </a:cubicBezTo>
                <a:cubicBezTo>
                  <a:pt x="3090672" y="2398802"/>
                  <a:pt x="2398802" y="3090672"/>
                  <a:pt x="1545336" y="3090672"/>
                </a:cubicBezTo>
                <a:cubicBezTo>
                  <a:pt x="691870" y="3090672"/>
                  <a:pt x="0" y="2398802"/>
                  <a:pt x="0" y="1545336"/>
                </a:cubicBezTo>
                <a:cubicBezTo>
                  <a:pt x="0" y="691870"/>
                  <a:pt x="691870" y="0"/>
                  <a:pt x="1545336" y="0"/>
                </a:cubicBezTo>
                <a:close/>
              </a:path>
            </a:pathLst>
          </a:custGeom>
          <a:ln>
            <a:solidFill>
              <a:schemeClr val="tx1"/>
            </a:solidFill>
          </a:ln>
        </p:spPr>
        <p:txBody>
          <a:bodyPr wrap="square" anchor="ctr">
            <a:noAutofit/>
          </a:bodyPr>
          <a:lstStyle>
            <a:lvl1pPr marL="0" indent="0" algn="ctr">
              <a:buNone/>
              <a:defRPr sz="1600"/>
            </a:lvl1pPr>
          </a:lstStyle>
          <a:p>
            <a:r>
              <a:rPr lang="en-US" dirty="0"/>
              <a:t>Click icon to add picture</a:t>
            </a:r>
          </a:p>
        </p:txBody>
      </p:sp>
      <p:sp>
        <p:nvSpPr>
          <p:cNvPr id="7" name="Subtitle 2">
            <a:extLst>
              <a:ext uri="{FF2B5EF4-FFF2-40B4-BE49-F238E27FC236}">
                <a16:creationId xmlns:a16="http://schemas.microsoft.com/office/drawing/2014/main" id="{7739B4AC-0C9E-671F-73C8-DA165ED67022}"/>
              </a:ext>
            </a:extLst>
          </p:cNvPr>
          <p:cNvSpPr>
            <a:spLocks noGrp="1"/>
          </p:cNvSpPr>
          <p:nvPr>
            <p:ph type="subTitle" idx="1"/>
          </p:nvPr>
        </p:nvSpPr>
        <p:spPr>
          <a:xfrm>
            <a:off x="484632" y="4645152"/>
            <a:ext cx="2944368" cy="402336"/>
          </a:xfrm>
          <a:solidFill>
            <a:schemeClr val="accent4"/>
          </a:solidFill>
        </p:spPr>
        <p:txBody>
          <a:bodyPr>
            <a:noAutofit/>
          </a:bodyPr>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4493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8801671-5354-25B9-AE33-6658E5653412}"/>
              </a:ext>
            </a:extLst>
          </p:cNvPr>
          <p:cNvSpPr>
            <a:spLocks noGrp="1"/>
          </p:cNvSpPr>
          <p:nvPr>
            <p:ph type="pic" sz="quarter" idx="13"/>
          </p:nvPr>
        </p:nvSpPr>
        <p:spPr>
          <a:xfrm>
            <a:off x="-19050" y="2078597"/>
            <a:ext cx="12188952" cy="2130552"/>
          </a:xfrm>
          <a:custGeom>
            <a:avLst/>
            <a:gdLst>
              <a:gd name="connsiteX0" fmla="*/ 0 w 12188952"/>
              <a:gd name="connsiteY0" fmla="*/ 0 h 2130552"/>
              <a:gd name="connsiteX1" fmla="*/ 12188952 w 12188952"/>
              <a:gd name="connsiteY1" fmla="*/ 0 h 2130552"/>
              <a:gd name="connsiteX2" fmla="*/ 12188952 w 12188952"/>
              <a:gd name="connsiteY2" fmla="*/ 2130552 h 2130552"/>
              <a:gd name="connsiteX3" fmla="*/ 11609690 w 12188952"/>
              <a:gd name="connsiteY3" fmla="*/ 2130552 h 2130552"/>
              <a:gd name="connsiteX4" fmla="*/ 11609690 w 12188952"/>
              <a:gd name="connsiteY4" fmla="*/ 303706 h 2130552"/>
              <a:gd name="connsiteX5" fmla="*/ 9232250 w 12188952"/>
              <a:gd name="connsiteY5" fmla="*/ 303706 h 2130552"/>
              <a:gd name="connsiteX6" fmla="*/ 9232250 w 12188952"/>
              <a:gd name="connsiteY6" fmla="*/ 2130552 h 2130552"/>
              <a:gd name="connsiteX7" fmla="*/ 8737338 w 12188952"/>
              <a:gd name="connsiteY7" fmla="*/ 2130552 h 2130552"/>
              <a:gd name="connsiteX8" fmla="*/ 8737338 w 12188952"/>
              <a:gd name="connsiteY8" fmla="*/ 319204 h 2130552"/>
              <a:gd name="connsiteX9" fmla="*/ 8737338 w 12188952"/>
              <a:gd name="connsiteY9" fmla="*/ 303706 h 2130552"/>
              <a:gd name="connsiteX10" fmla="*/ 6359898 w 12188952"/>
              <a:gd name="connsiteY10" fmla="*/ 303706 h 2130552"/>
              <a:gd name="connsiteX11" fmla="*/ 6359898 w 12188952"/>
              <a:gd name="connsiteY11" fmla="*/ 319204 h 2130552"/>
              <a:gd name="connsiteX12" fmla="*/ 6359898 w 12188952"/>
              <a:gd name="connsiteY12" fmla="*/ 2130552 h 2130552"/>
              <a:gd name="connsiteX13" fmla="*/ 5864985 w 12188952"/>
              <a:gd name="connsiteY13" fmla="*/ 2130552 h 2130552"/>
              <a:gd name="connsiteX14" fmla="*/ 5864985 w 12188952"/>
              <a:gd name="connsiteY14" fmla="*/ 314038 h 2130552"/>
              <a:gd name="connsiteX15" fmla="*/ 5864985 w 12188952"/>
              <a:gd name="connsiteY15" fmla="*/ 303706 h 2130552"/>
              <a:gd name="connsiteX16" fmla="*/ 3487545 w 12188952"/>
              <a:gd name="connsiteY16" fmla="*/ 303706 h 2130552"/>
              <a:gd name="connsiteX17" fmla="*/ 3487545 w 12188952"/>
              <a:gd name="connsiteY17" fmla="*/ 314038 h 2130552"/>
              <a:gd name="connsiteX18" fmla="*/ 3487545 w 12188952"/>
              <a:gd name="connsiteY18" fmla="*/ 2130552 h 2130552"/>
              <a:gd name="connsiteX19" fmla="*/ 2992632 w 12188952"/>
              <a:gd name="connsiteY19" fmla="*/ 2130552 h 2130552"/>
              <a:gd name="connsiteX20" fmla="*/ 2992632 w 12188952"/>
              <a:gd name="connsiteY20" fmla="*/ 308872 h 2130552"/>
              <a:gd name="connsiteX21" fmla="*/ 615192 w 12188952"/>
              <a:gd name="connsiteY21" fmla="*/ 308872 h 2130552"/>
              <a:gd name="connsiteX22" fmla="*/ 615192 w 12188952"/>
              <a:gd name="connsiteY22" fmla="*/ 2130552 h 2130552"/>
              <a:gd name="connsiteX23" fmla="*/ 0 w 12188952"/>
              <a:gd name="connsiteY23" fmla="*/ 2130552 h 213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88952" h="2130552">
                <a:moveTo>
                  <a:pt x="0" y="0"/>
                </a:moveTo>
                <a:lnTo>
                  <a:pt x="12188952" y="0"/>
                </a:lnTo>
                <a:lnTo>
                  <a:pt x="12188952" y="2130552"/>
                </a:lnTo>
                <a:lnTo>
                  <a:pt x="11609690" y="2130552"/>
                </a:lnTo>
                <a:lnTo>
                  <a:pt x="11609690" y="303706"/>
                </a:lnTo>
                <a:lnTo>
                  <a:pt x="9232250" y="303706"/>
                </a:lnTo>
                <a:lnTo>
                  <a:pt x="9232250" y="2130552"/>
                </a:lnTo>
                <a:lnTo>
                  <a:pt x="8737338" y="2130552"/>
                </a:lnTo>
                <a:lnTo>
                  <a:pt x="8737338" y="319204"/>
                </a:lnTo>
                <a:lnTo>
                  <a:pt x="8737338" y="303706"/>
                </a:lnTo>
                <a:lnTo>
                  <a:pt x="6359898" y="303706"/>
                </a:lnTo>
                <a:lnTo>
                  <a:pt x="6359898" y="319204"/>
                </a:lnTo>
                <a:lnTo>
                  <a:pt x="6359898" y="2130552"/>
                </a:lnTo>
                <a:lnTo>
                  <a:pt x="5864985" y="2130552"/>
                </a:lnTo>
                <a:lnTo>
                  <a:pt x="5864985" y="314038"/>
                </a:lnTo>
                <a:lnTo>
                  <a:pt x="5864985" y="303706"/>
                </a:lnTo>
                <a:lnTo>
                  <a:pt x="3487545" y="303706"/>
                </a:lnTo>
                <a:lnTo>
                  <a:pt x="3487545" y="314038"/>
                </a:lnTo>
                <a:lnTo>
                  <a:pt x="3487545" y="2130552"/>
                </a:lnTo>
                <a:lnTo>
                  <a:pt x="2992632" y="2130552"/>
                </a:lnTo>
                <a:lnTo>
                  <a:pt x="2992632" y="308872"/>
                </a:lnTo>
                <a:lnTo>
                  <a:pt x="615192" y="308872"/>
                </a:lnTo>
                <a:lnTo>
                  <a:pt x="615192" y="2130552"/>
                </a:lnTo>
                <a:lnTo>
                  <a:pt x="0" y="2130552"/>
                </a:lnTo>
                <a:close/>
              </a:path>
            </a:pathLst>
          </a:custGeom>
        </p:spPr>
        <p:txBody>
          <a:bodyPr wrap="square">
            <a:noAutofit/>
          </a:bodyPr>
          <a:lstStyle>
            <a:lvl1pPr marL="0" indent="0" algn="ctr">
              <a:buNone/>
              <a:defRPr sz="1800"/>
            </a:lvl1pPr>
          </a:lstStyle>
          <a:p>
            <a:r>
              <a:rPr lang="en-US" dirty="0"/>
              <a:t>Click icon to add picture</a:t>
            </a:r>
          </a:p>
        </p:txBody>
      </p:sp>
      <p:sp>
        <p:nvSpPr>
          <p:cNvPr id="2" name="Title 1">
            <a:extLst>
              <a:ext uri="{FF2B5EF4-FFF2-40B4-BE49-F238E27FC236}">
                <a16:creationId xmlns:a16="http://schemas.microsoft.com/office/drawing/2014/main" id="{24171600-BED0-74AC-E859-D58783F02246}"/>
              </a:ext>
            </a:extLst>
          </p:cNvPr>
          <p:cNvSpPr>
            <a:spLocks noGrp="1"/>
          </p:cNvSpPr>
          <p:nvPr>
            <p:ph type="title"/>
          </p:nvPr>
        </p:nvSpPr>
        <p:spPr>
          <a:xfrm>
            <a:off x="585216" y="548640"/>
            <a:ext cx="11000232" cy="713232"/>
          </a:xfrm>
        </p:spPr>
        <p:txBody>
          <a:bodyPr lIns="91440" tIns="45720" rIns="91440" bIns="45720"/>
          <a:lstStyle/>
          <a:p>
            <a:r>
              <a:rPr lang="en-US"/>
              <a:t>Click to edit Master title style</a:t>
            </a:r>
          </a:p>
        </p:txBody>
      </p:sp>
      <p:sp>
        <p:nvSpPr>
          <p:cNvPr id="3" name="Date Placeholder 2">
            <a:extLst>
              <a:ext uri="{FF2B5EF4-FFF2-40B4-BE49-F238E27FC236}">
                <a16:creationId xmlns:a16="http://schemas.microsoft.com/office/drawing/2014/main" id="{F8A0642D-F9B7-ABDD-56F1-C71B524A7900}"/>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2CF20FC0-560E-9B91-B06D-87FEC1642A37}"/>
              </a:ext>
            </a:extLst>
          </p:cNvPr>
          <p:cNvSpPr>
            <a:spLocks noGrp="1"/>
          </p:cNvSpPr>
          <p:nvPr>
            <p:ph type="sldNum" sz="quarter" idx="11"/>
          </p:nvPr>
        </p:nvSpPr>
        <p:spPr/>
        <p:txBody>
          <a:bodyPr/>
          <a:lstStyle/>
          <a:p>
            <a:fld id="{B776CE9F-4BD8-A748-847B-B97BB3C5BACA}" type="slidenum">
              <a:rPr lang="en-US" smtClean="0"/>
              <a:pPr/>
              <a:t>‹#›</a:t>
            </a:fld>
            <a:endParaRPr lang="en-US" dirty="0"/>
          </a:p>
        </p:txBody>
      </p:sp>
      <p:sp>
        <p:nvSpPr>
          <p:cNvPr id="5" name="Footer Placeholder 4">
            <a:extLst>
              <a:ext uri="{FF2B5EF4-FFF2-40B4-BE49-F238E27FC236}">
                <a16:creationId xmlns:a16="http://schemas.microsoft.com/office/drawing/2014/main" id="{2AD479E1-9472-4ACD-160F-8E0AF3DC343D}"/>
              </a:ext>
            </a:extLst>
          </p:cNvPr>
          <p:cNvSpPr>
            <a:spLocks noGrp="1"/>
          </p:cNvSpPr>
          <p:nvPr>
            <p:ph type="ftr" sz="quarter" idx="12"/>
          </p:nvPr>
        </p:nvSpPr>
        <p:spPr/>
        <p:txBody>
          <a:bodyPr/>
          <a:lstStyle/>
          <a:p>
            <a:r>
              <a:rPr lang="en-US" dirty="0"/>
              <a:t>Presentation title</a:t>
            </a:r>
          </a:p>
        </p:txBody>
      </p:sp>
      <p:sp>
        <p:nvSpPr>
          <p:cNvPr id="14" name="Rectangle 13">
            <a:extLst>
              <a:ext uri="{FF2B5EF4-FFF2-40B4-BE49-F238E27FC236}">
                <a16:creationId xmlns:a16="http://schemas.microsoft.com/office/drawing/2014/main" id="{37CF5505-6B6A-48E5-4975-2D3C5B735E22}"/>
              </a:ext>
            </a:extLst>
          </p:cNvPr>
          <p:cNvSpPr/>
          <p:nvPr userDrawn="1"/>
        </p:nvSpPr>
        <p:spPr>
          <a:xfrm>
            <a:off x="596142" y="2382303"/>
            <a:ext cx="2377440" cy="23774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205CAC1-7E1B-02CD-1894-8E1B2435F15E}"/>
              </a:ext>
            </a:extLst>
          </p:cNvPr>
          <p:cNvSpPr/>
          <p:nvPr userDrawn="1"/>
        </p:nvSpPr>
        <p:spPr>
          <a:xfrm>
            <a:off x="9213200" y="2382303"/>
            <a:ext cx="2377440" cy="23774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AC60B15-4ACB-C28D-352E-000AEA2C5356}"/>
              </a:ext>
            </a:extLst>
          </p:cNvPr>
          <p:cNvSpPr/>
          <p:nvPr userDrawn="1"/>
        </p:nvSpPr>
        <p:spPr>
          <a:xfrm>
            <a:off x="6340848" y="2382303"/>
            <a:ext cx="2377440" cy="23774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9FEE9F7-D771-4EFD-C9C4-3E9D3A7F5EDC}"/>
              </a:ext>
            </a:extLst>
          </p:cNvPr>
          <p:cNvSpPr/>
          <p:nvPr userDrawn="1"/>
        </p:nvSpPr>
        <p:spPr>
          <a:xfrm>
            <a:off x="3468495" y="2382303"/>
            <a:ext cx="2377440" cy="23774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icture Placeholder 25">
            <a:extLst>
              <a:ext uri="{FF2B5EF4-FFF2-40B4-BE49-F238E27FC236}">
                <a16:creationId xmlns:a16="http://schemas.microsoft.com/office/drawing/2014/main" id="{5D79FB56-06D0-0403-1382-8CC187396650}"/>
              </a:ext>
            </a:extLst>
          </p:cNvPr>
          <p:cNvSpPr>
            <a:spLocks noGrp="1"/>
          </p:cNvSpPr>
          <p:nvPr>
            <p:ph type="pic" sz="quarter" idx="14"/>
          </p:nvPr>
        </p:nvSpPr>
        <p:spPr>
          <a:xfrm>
            <a:off x="838458" y="2624619"/>
            <a:ext cx="1892808" cy="1892808"/>
          </a:xfrm>
          <a:ln w="12700">
            <a:solidFill>
              <a:schemeClr val="tx1"/>
            </a:solidFill>
          </a:ln>
        </p:spPr>
        <p:txBody>
          <a:bodyPr anchor="ctr"/>
          <a:lstStyle>
            <a:lvl1pPr marL="0" indent="0" algn="ctr">
              <a:buNone/>
              <a:defRPr sz="1200"/>
            </a:lvl1pPr>
          </a:lstStyle>
          <a:p>
            <a:r>
              <a:rPr lang="en-US" dirty="0"/>
              <a:t>Click icon to add picture</a:t>
            </a:r>
          </a:p>
        </p:txBody>
      </p:sp>
      <p:sp>
        <p:nvSpPr>
          <p:cNvPr id="27" name="Picture Placeholder 25">
            <a:extLst>
              <a:ext uri="{FF2B5EF4-FFF2-40B4-BE49-F238E27FC236}">
                <a16:creationId xmlns:a16="http://schemas.microsoft.com/office/drawing/2014/main" id="{761AD9FA-7307-5761-D0BA-429414231D6E}"/>
              </a:ext>
            </a:extLst>
          </p:cNvPr>
          <p:cNvSpPr>
            <a:spLocks noGrp="1"/>
          </p:cNvSpPr>
          <p:nvPr>
            <p:ph type="pic" sz="quarter" idx="15"/>
          </p:nvPr>
        </p:nvSpPr>
        <p:spPr>
          <a:xfrm>
            <a:off x="3710811" y="2624619"/>
            <a:ext cx="1892808" cy="1892808"/>
          </a:xfrm>
          <a:ln w="12700">
            <a:solidFill>
              <a:schemeClr val="tx1"/>
            </a:solidFill>
          </a:ln>
        </p:spPr>
        <p:txBody>
          <a:bodyPr anchor="ctr"/>
          <a:lstStyle>
            <a:lvl1pPr marL="0" indent="0" algn="ctr">
              <a:buNone/>
              <a:defRPr sz="1200"/>
            </a:lvl1pPr>
          </a:lstStyle>
          <a:p>
            <a:r>
              <a:rPr lang="en-US" dirty="0"/>
              <a:t>Click icon to add picture</a:t>
            </a:r>
          </a:p>
        </p:txBody>
      </p:sp>
      <p:sp>
        <p:nvSpPr>
          <p:cNvPr id="28" name="Picture Placeholder 25">
            <a:extLst>
              <a:ext uri="{FF2B5EF4-FFF2-40B4-BE49-F238E27FC236}">
                <a16:creationId xmlns:a16="http://schemas.microsoft.com/office/drawing/2014/main" id="{E90A1BAD-3EF2-3649-1433-36CC16B0077A}"/>
              </a:ext>
            </a:extLst>
          </p:cNvPr>
          <p:cNvSpPr>
            <a:spLocks noGrp="1"/>
          </p:cNvSpPr>
          <p:nvPr>
            <p:ph type="pic" sz="quarter" idx="16"/>
          </p:nvPr>
        </p:nvSpPr>
        <p:spPr>
          <a:xfrm>
            <a:off x="6583164" y="2624619"/>
            <a:ext cx="1892808" cy="1892808"/>
          </a:xfrm>
          <a:ln w="12700">
            <a:solidFill>
              <a:schemeClr val="tx1"/>
            </a:solidFill>
          </a:ln>
        </p:spPr>
        <p:txBody>
          <a:bodyPr anchor="ctr"/>
          <a:lstStyle>
            <a:lvl1pPr marL="0" indent="0" algn="ctr">
              <a:buNone/>
              <a:defRPr sz="1200"/>
            </a:lvl1pPr>
          </a:lstStyle>
          <a:p>
            <a:r>
              <a:rPr lang="en-US" dirty="0"/>
              <a:t>Click icon to add picture</a:t>
            </a:r>
          </a:p>
        </p:txBody>
      </p:sp>
      <p:sp>
        <p:nvSpPr>
          <p:cNvPr id="29" name="Picture Placeholder 25">
            <a:extLst>
              <a:ext uri="{FF2B5EF4-FFF2-40B4-BE49-F238E27FC236}">
                <a16:creationId xmlns:a16="http://schemas.microsoft.com/office/drawing/2014/main" id="{29620C04-A949-59BD-DB48-2D9657D56D93}"/>
              </a:ext>
            </a:extLst>
          </p:cNvPr>
          <p:cNvSpPr>
            <a:spLocks noGrp="1"/>
          </p:cNvSpPr>
          <p:nvPr>
            <p:ph type="pic" sz="quarter" idx="17"/>
          </p:nvPr>
        </p:nvSpPr>
        <p:spPr>
          <a:xfrm>
            <a:off x="9455516" y="2624619"/>
            <a:ext cx="1892808" cy="1892808"/>
          </a:xfrm>
          <a:ln w="12700">
            <a:solidFill>
              <a:schemeClr val="tx1"/>
            </a:solidFill>
          </a:ln>
        </p:spPr>
        <p:txBody>
          <a:bodyPr anchor="ctr"/>
          <a:lstStyle>
            <a:lvl1pPr marL="0" indent="0" algn="ctr">
              <a:buNone/>
              <a:defRPr sz="1200"/>
            </a:lvl1pPr>
          </a:lstStyle>
          <a:p>
            <a:r>
              <a:rPr lang="en-US" dirty="0"/>
              <a:t>Click icon to add picture</a:t>
            </a:r>
          </a:p>
        </p:txBody>
      </p:sp>
      <p:sp>
        <p:nvSpPr>
          <p:cNvPr id="7" name="Text Placeholder 6">
            <a:extLst>
              <a:ext uri="{FF2B5EF4-FFF2-40B4-BE49-F238E27FC236}">
                <a16:creationId xmlns:a16="http://schemas.microsoft.com/office/drawing/2014/main" id="{3F66E54D-8BCB-94BE-96AC-1DF03BC8E380}"/>
              </a:ext>
            </a:extLst>
          </p:cNvPr>
          <p:cNvSpPr>
            <a:spLocks noGrp="1"/>
          </p:cNvSpPr>
          <p:nvPr>
            <p:ph type="body" sz="quarter" idx="18"/>
          </p:nvPr>
        </p:nvSpPr>
        <p:spPr>
          <a:xfrm>
            <a:off x="877696" y="5001768"/>
            <a:ext cx="1883664" cy="365760"/>
          </a:xfrm>
        </p:spPr>
        <p:txBody>
          <a:bodyPr anchor="ctr"/>
          <a:lstStyle>
            <a:lvl1pPr marL="0" indent="0" algn="ctr">
              <a:lnSpc>
                <a:spcPct val="100000"/>
              </a:lnSpc>
              <a:spcBef>
                <a:spcPts val="0"/>
              </a:spcBef>
              <a:buNone/>
              <a:defRPr sz="1800" b="1" cap="all" spc="0" baseline="0">
                <a:latin typeface="+mj-lt"/>
              </a:defRPr>
            </a:lvl1pPr>
          </a:lstStyle>
          <a:p>
            <a:pPr lvl="0"/>
            <a:r>
              <a:rPr lang="en-US"/>
              <a:t>Click to edit Master text styles</a:t>
            </a:r>
          </a:p>
        </p:txBody>
      </p:sp>
      <p:sp>
        <p:nvSpPr>
          <p:cNvPr id="8" name="Text Placeholder 6">
            <a:extLst>
              <a:ext uri="{FF2B5EF4-FFF2-40B4-BE49-F238E27FC236}">
                <a16:creationId xmlns:a16="http://schemas.microsoft.com/office/drawing/2014/main" id="{565E13D5-A494-5C7B-7D8B-ACC5A9CC2B38}"/>
              </a:ext>
            </a:extLst>
          </p:cNvPr>
          <p:cNvSpPr>
            <a:spLocks noGrp="1"/>
          </p:cNvSpPr>
          <p:nvPr>
            <p:ph type="body" sz="quarter" idx="19"/>
          </p:nvPr>
        </p:nvSpPr>
        <p:spPr>
          <a:xfrm>
            <a:off x="3715383" y="5001768"/>
            <a:ext cx="1883664" cy="365760"/>
          </a:xfrm>
        </p:spPr>
        <p:txBody>
          <a:bodyPr anchor="ctr"/>
          <a:lstStyle>
            <a:lvl1pPr marL="0" indent="0" algn="ctr">
              <a:lnSpc>
                <a:spcPct val="100000"/>
              </a:lnSpc>
              <a:spcBef>
                <a:spcPts val="0"/>
              </a:spcBef>
              <a:buNone/>
              <a:defRPr sz="1800" b="1" cap="all" spc="0" baseline="0">
                <a:latin typeface="+mj-lt"/>
              </a:defRPr>
            </a:lvl1pPr>
          </a:lstStyle>
          <a:p>
            <a:pPr lvl="0"/>
            <a:r>
              <a:rPr lang="en-US"/>
              <a:t>Click to edit Master text styles</a:t>
            </a:r>
          </a:p>
        </p:txBody>
      </p:sp>
      <p:sp>
        <p:nvSpPr>
          <p:cNvPr id="9" name="Text Placeholder 6">
            <a:extLst>
              <a:ext uri="{FF2B5EF4-FFF2-40B4-BE49-F238E27FC236}">
                <a16:creationId xmlns:a16="http://schemas.microsoft.com/office/drawing/2014/main" id="{A5E9E9DB-B904-0E52-F36E-875DEF5561C6}"/>
              </a:ext>
            </a:extLst>
          </p:cNvPr>
          <p:cNvSpPr>
            <a:spLocks noGrp="1"/>
          </p:cNvSpPr>
          <p:nvPr>
            <p:ph type="body" sz="quarter" idx="20"/>
          </p:nvPr>
        </p:nvSpPr>
        <p:spPr>
          <a:xfrm>
            <a:off x="6587736" y="5001768"/>
            <a:ext cx="1883664" cy="365760"/>
          </a:xfrm>
        </p:spPr>
        <p:txBody>
          <a:bodyPr anchor="ctr"/>
          <a:lstStyle>
            <a:lvl1pPr marL="0" indent="0" algn="ctr">
              <a:lnSpc>
                <a:spcPct val="100000"/>
              </a:lnSpc>
              <a:spcBef>
                <a:spcPts val="0"/>
              </a:spcBef>
              <a:buNone/>
              <a:defRPr sz="1800" b="1" cap="all" spc="0" baseline="0">
                <a:latin typeface="+mj-lt"/>
              </a:defRPr>
            </a:lvl1pPr>
          </a:lstStyle>
          <a:p>
            <a:pPr lvl="0"/>
            <a:r>
              <a:rPr lang="en-US"/>
              <a:t>Click to edit Master text styles</a:t>
            </a:r>
          </a:p>
        </p:txBody>
      </p:sp>
      <p:sp>
        <p:nvSpPr>
          <p:cNvPr id="10" name="Text Placeholder 6">
            <a:extLst>
              <a:ext uri="{FF2B5EF4-FFF2-40B4-BE49-F238E27FC236}">
                <a16:creationId xmlns:a16="http://schemas.microsoft.com/office/drawing/2014/main" id="{0AFAB388-1703-05B3-FF78-8BD61D0DBF60}"/>
              </a:ext>
            </a:extLst>
          </p:cNvPr>
          <p:cNvSpPr>
            <a:spLocks noGrp="1"/>
          </p:cNvSpPr>
          <p:nvPr>
            <p:ph type="body" sz="quarter" idx="21"/>
          </p:nvPr>
        </p:nvSpPr>
        <p:spPr>
          <a:xfrm>
            <a:off x="9456420" y="4995055"/>
            <a:ext cx="1883664" cy="365760"/>
          </a:xfrm>
        </p:spPr>
        <p:txBody>
          <a:bodyPr anchor="ctr"/>
          <a:lstStyle>
            <a:lvl1pPr marL="0" indent="0" algn="ctr">
              <a:lnSpc>
                <a:spcPct val="100000"/>
              </a:lnSpc>
              <a:spcBef>
                <a:spcPts val="0"/>
              </a:spcBef>
              <a:buNone/>
              <a:defRPr sz="1800" b="1" cap="all" spc="0" baseline="0">
                <a:latin typeface="+mj-lt"/>
              </a:defRPr>
            </a:lvl1pPr>
          </a:lstStyle>
          <a:p>
            <a:pPr lvl="0"/>
            <a:r>
              <a:rPr lang="en-US"/>
              <a:t>Click to edit Master text styles</a:t>
            </a:r>
          </a:p>
        </p:txBody>
      </p:sp>
      <p:sp>
        <p:nvSpPr>
          <p:cNvPr id="11" name="Text Placeholder 6">
            <a:extLst>
              <a:ext uri="{FF2B5EF4-FFF2-40B4-BE49-F238E27FC236}">
                <a16:creationId xmlns:a16="http://schemas.microsoft.com/office/drawing/2014/main" id="{BC0F7A7B-C617-73EF-C258-1DE68E292A55}"/>
              </a:ext>
            </a:extLst>
          </p:cNvPr>
          <p:cNvSpPr>
            <a:spLocks noGrp="1"/>
          </p:cNvSpPr>
          <p:nvPr>
            <p:ph type="body" sz="quarter" idx="22"/>
          </p:nvPr>
        </p:nvSpPr>
        <p:spPr>
          <a:xfrm>
            <a:off x="877696" y="5477256"/>
            <a:ext cx="1883664" cy="365760"/>
          </a:xfrm>
        </p:spPr>
        <p:txBody>
          <a:bodyPr anchor="t"/>
          <a:lstStyle>
            <a:lvl1pPr marL="0" indent="0" algn="ctr">
              <a:lnSpc>
                <a:spcPct val="100000"/>
              </a:lnSpc>
              <a:spcBef>
                <a:spcPts val="0"/>
              </a:spcBef>
              <a:buNone/>
              <a:defRPr sz="1400" b="0" cap="none" spc="0" baseline="0">
                <a:latin typeface="+mn-lt"/>
              </a:defRPr>
            </a:lvl1pPr>
          </a:lstStyle>
          <a:p>
            <a:pPr lvl="0"/>
            <a:r>
              <a:rPr lang="en-US"/>
              <a:t>Click to edit Master text styles</a:t>
            </a:r>
          </a:p>
        </p:txBody>
      </p:sp>
      <p:sp>
        <p:nvSpPr>
          <p:cNvPr id="12" name="Text Placeholder 6">
            <a:extLst>
              <a:ext uri="{FF2B5EF4-FFF2-40B4-BE49-F238E27FC236}">
                <a16:creationId xmlns:a16="http://schemas.microsoft.com/office/drawing/2014/main" id="{8505B010-0DE0-160A-8F55-99CBBD0B51C0}"/>
              </a:ext>
            </a:extLst>
          </p:cNvPr>
          <p:cNvSpPr>
            <a:spLocks noGrp="1"/>
          </p:cNvSpPr>
          <p:nvPr>
            <p:ph type="body" sz="quarter" idx="23"/>
          </p:nvPr>
        </p:nvSpPr>
        <p:spPr>
          <a:xfrm>
            <a:off x="3715383" y="5477256"/>
            <a:ext cx="1883664" cy="365760"/>
          </a:xfrm>
        </p:spPr>
        <p:txBody>
          <a:bodyPr anchor="t"/>
          <a:lstStyle>
            <a:lvl1pPr marL="0" indent="0" algn="ctr">
              <a:lnSpc>
                <a:spcPct val="100000"/>
              </a:lnSpc>
              <a:spcBef>
                <a:spcPts val="0"/>
              </a:spcBef>
              <a:buNone/>
              <a:defRPr sz="1400" b="0" cap="none" spc="0" baseline="0">
                <a:latin typeface="+mn-lt"/>
              </a:defRPr>
            </a:lvl1pPr>
          </a:lstStyle>
          <a:p>
            <a:pPr lvl="0"/>
            <a:r>
              <a:rPr lang="en-US"/>
              <a:t>Click to edit Master text styles</a:t>
            </a:r>
          </a:p>
        </p:txBody>
      </p:sp>
      <p:sp>
        <p:nvSpPr>
          <p:cNvPr id="13" name="Text Placeholder 6">
            <a:extLst>
              <a:ext uri="{FF2B5EF4-FFF2-40B4-BE49-F238E27FC236}">
                <a16:creationId xmlns:a16="http://schemas.microsoft.com/office/drawing/2014/main" id="{B587A03F-BE4E-C7A4-28CD-3B4C581E5537}"/>
              </a:ext>
            </a:extLst>
          </p:cNvPr>
          <p:cNvSpPr>
            <a:spLocks noGrp="1"/>
          </p:cNvSpPr>
          <p:nvPr>
            <p:ph type="body" sz="quarter" idx="24"/>
          </p:nvPr>
        </p:nvSpPr>
        <p:spPr>
          <a:xfrm>
            <a:off x="6587736" y="5477256"/>
            <a:ext cx="1883664" cy="365760"/>
          </a:xfrm>
        </p:spPr>
        <p:txBody>
          <a:bodyPr anchor="t"/>
          <a:lstStyle>
            <a:lvl1pPr marL="0" indent="0" algn="ctr">
              <a:lnSpc>
                <a:spcPct val="100000"/>
              </a:lnSpc>
              <a:spcBef>
                <a:spcPts val="0"/>
              </a:spcBef>
              <a:buNone/>
              <a:defRPr sz="1400" b="0" cap="none" spc="0" baseline="0">
                <a:latin typeface="+mn-lt"/>
              </a:defRPr>
            </a:lvl1pPr>
          </a:lstStyle>
          <a:p>
            <a:pPr lvl="0"/>
            <a:r>
              <a:rPr lang="en-US"/>
              <a:t>Click to edit Master text styles</a:t>
            </a:r>
          </a:p>
        </p:txBody>
      </p:sp>
      <p:sp>
        <p:nvSpPr>
          <p:cNvPr id="15" name="Text Placeholder 6">
            <a:extLst>
              <a:ext uri="{FF2B5EF4-FFF2-40B4-BE49-F238E27FC236}">
                <a16:creationId xmlns:a16="http://schemas.microsoft.com/office/drawing/2014/main" id="{AAE93713-B7D7-8AA5-A8BF-59C7A0F464F2}"/>
              </a:ext>
            </a:extLst>
          </p:cNvPr>
          <p:cNvSpPr>
            <a:spLocks noGrp="1"/>
          </p:cNvSpPr>
          <p:nvPr>
            <p:ph type="body" sz="quarter" idx="25"/>
          </p:nvPr>
        </p:nvSpPr>
        <p:spPr>
          <a:xfrm>
            <a:off x="9456420" y="5477256"/>
            <a:ext cx="1883664" cy="365760"/>
          </a:xfrm>
        </p:spPr>
        <p:txBody>
          <a:bodyPr anchor="t"/>
          <a:lstStyle>
            <a:lvl1pPr marL="0" indent="0" algn="ctr">
              <a:lnSpc>
                <a:spcPct val="100000"/>
              </a:lnSpc>
              <a:spcBef>
                <a:spcPts val="0"/>
              </a:spcBef>
              <a:buNone/>
              <a:defRPr sz="1400" b="0" cap="none" spc="0" baseline="0">
                <a:latin typeface="+mn-lt"/>
              </a:defRPr>
            </a:lvl1pPr>
          </a:lstStyle>
          <a:p>
            <a:pPr lvl="0"/>
            <a:r>
              <a:rPr lang="en-US"/>
              <a:t>Click to edit Master text styles</a:t>
            </a:r>
          </a:p>
        </p:txBody>
      </p:sp>
    </p:spTree>
    <p:extLst>
      <p:ext uri="{BB962C8B-B14F-4D97-AF65-F5344CB8AC3E}">
        <p14:creationId xmlns:p14="http://schemas.microsoft.com/office/powerpoint/2010/main" val="2193134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71600-BED0-74AC-E859-D58783F02246}"/>
              </a:ext>
            </a:extLst>
          </p:cNvPr>
          <p:cNvSpPr>
            <a:spLocks noGrp="1"/>
          </p:cNvSpPr>
          <p:nvPr>
            <p:ph type="title"/>
          </p:nvPr>
        </p:nvSpPr>
        <p:spPr/>
        <p:txBody>
          <a:bodyPr/>
          <a:lstStyle/>
          <a:p>
            <a:r>
              <a:rPr lang="en-US"/>
              <a:t>Click to edit Master title style</a:t>
            </a:r>
          </a:p>
        </p:txBody>
      </p:sp>
      <p:sp>
        <p:nvSpPr>
          <p:cNvPr id="14" name="Rectangle 13">
            <a:extLst>
              <a:ext uri="{FF2B5EF4-FFF2-40B4-BE49-F238E27FC236}">
                <a16:creationId xmlns:a16="http://schemas.microsoft.com/office/drawing/2014/main" id="{37CF5505-6B6A-48E5-4975-2D3C5B735E22}"/>
              </a:ext>
            </a:extLst>
          </p:cNvPr>
          <p:cNvSpPr/>
          <p:nvPr userDrawn="1"/>
        </p:nvSpPr>
        <p:spPr>
          <a:xfrm>
            <a:off x="859536" y="1316736"/>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205CAC1-7E1B-02CD-1894-8E1B2435F15E}"/>
              </a:ext>
            </a:extLst>
          </p:cNvPr>
          <p:cNvSpPr/>
          <p:nvPr userDrawn="1"/>
        </p:nvSpPr>
        <p:spPr>
          <a:xfrm>
            <a:off x="9473184" y="1316736"/>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AC60B15-4ACB-C28D-352E-000AEA2C5356}"/>
              </a:ext>
            </a:extLst>
          </p:cNvPr>
          <p:cNvSpPr/>
          <p:nvPr userDrawn="1"/>
        </p:nvSpPr>
        <p:spPr>
          <a:xfrm>
            <a:off x="6601968" y="1316736"/>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9FEE9F7-D771-4EFD-C9C4-3E9D3A7F5EDC}"/>
              </a:ext>
            </a:extLst>
          </p:cNvPr>
          <p:cNvSpPr/>
          <p:nvPr userDrawn="1"/>
        </p:nvSpPr>
        <p:spPr>
          <a:xfrm>
            <a:off x="3730752" y="1316736"/>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icture Placeholder 25">
            <a:extLst>
              <a:ext uri="{FF2B5EF4-FFF2-40B4-BE49-F238E27FC236}">
                <a16:creationId xmlns:a16="http://schemas.microsoft.com/office/drawing/2014/main" id="{5D79FB56-06D0-0403-1382-8CC187396650}"/>
              </a:ext>
            </a:extLst>
          </p:cNvPr>
          <p:cNvSpPr>
            <a:spLocks noGrp="1"/>
          </p:cNvSpPr>
          <p:nvPr>
            <p:ph type="pic" sz="quarter" idx="14"/>
          </p:nvPr>
        </p:nvSpPr>
        <p:spPr>
          <a:xfrm>
            <a:off x="1005840" y="1463040"/>
            <a:ext cx="1627632" cy="1627632"/>
          </a:xfrm>
          <a:ln w="12700">
            <a:solidFill>
              <a:schemeClr val="tx1"/>
            </a:solidFill>
          </a:ln>
        </p:spPr>
        <p:txBody>
          <a:bodyPr anchor="ctr"/>
          <a:lstStyle>
            <a:lvl1pPr marL="0" indent="0" algn="ctr">
              <a:buNone/>
              <a:defRPr sz="1200"/>
            </a:lvl1pPr>
          </a:lstStyle>
          <a:p>
            <a:r>
              <a:rPr lang="en-US" dirty="0"/>
              <a:t>Click icon to add picture</a:t>
            </a:r>
          </a:p>
        </p:txBody>
      </p:sp>
      <p:sp>
        <p:nvSpPr>
          <p:cNvPr id="27" name="Picture Placeholder 25">
            <a:extLst>
              <a:ext uri="{FF2B5EF4-FFF2-40B4-BE49-F238E27FC236}">
                <a16:creationId xmlns:a16="http://schemas.microsoft.com/office/drawing/2014/main" id="{761AD9FA-7307-5761-D0BA-429414231D6E}"/>
              </a:ext>
            </a:extLst>
          </p:cNvPr>
          <p:cNvSpPr>
            <a:spLocks noGrp="1"/>
          </p:cNvSpPr>
          <p:nvPr>
            <p:ph type="pic" sz="quarter" idx="15"/>
          </p:nvPr>
        </p:nvSpPr>
        <p:spPr>
          <a:xfrm>
            <a:off x="3877056" y="1463040"/>
            <a:ext cx="1627632" cy="1627632"/>
          </a:xfrm>
          <a:ln w="12700">
            <a:solidFill>
              <a:schemeClr val="tx1"/>
            </a:solidFill>
          </a:ln>
        </p:spPr>
        <p:txBody>
          <a:bodyPr anchor="ctr"/>
          <a:lstStyle>
            <a:lvl1pPr marL="0" indent="0" algn="ctr">
              <a:buNone/>
              <a:defRPr sz="1200"/>
            </a:lvl1pPr>
          </a:lstStyle>
          <a:p>
            <a:r>
              <a:rPr lang="en-US" dirty="0"/>
              <a:t>Click icon to add picture</a:t>
            </a:r>
          </a:p>
        </p:txBody>
      </p:sp>
      <p:sp>
        <p:nvSpPr>
          <p:cNvPr id="28" name="Picture Placeholder 25">
            <a:extLst>
              <a:ext uri="{FF2B5EF4-FFF2-40B4-BE49-F238E27FC236}">
                <a16:creationId xmlns:a16="http://schemas.microsoft.com/office/drawing/2014/main" id="{E90A1BAD-3EF2-3649-1433-36CC16B0077A}"/>
              </a:ext>
            </a:extLst>
          </p:cNvPr>
          <p:cNvSpPr>
            <a:spLocks noGrp="1"/>
          </p:cNvSpPr>
          <p:nvPr>
            <p:ph type="pic" sz="quarter" idx="16"/>
          </p:nvPr>
        </p:nvSpPr>
        <p:spPr>
          <a:xfrm>
            <a:off x="6748272" y="1463040"/>
            <a:ext cx="1627632" cy="1627632"/>
          </a:xfrm>
          <a:ln w="12700">
            <a:solidFill>
              <a:schemeClr val="tx1"/>
            </a:solidFill>
          </a:ln>
        </p:spPr>
        <p:txBody>
          <a:bodyPr anchor="ctr"/>
          <a:lstStyle>
            <a:lvl1pPr marL="0" indent="0" algn="ctr">
              <a:buNone/>
              <a:defRPr sz="1200"/>
            </a:lvl1pPr>
          </a:lstStyle>
          <a:p>
            <a:r>
              <a:rPr lang="en-US" dirty="0"/>
              <a:t>Click icon to add picture</a:t>
            </a:r>
          </a:p>
        </p:txBody>
      </p:sp>
      <p:sp>
        <p:nvSpPr>
          <p:cNvPr id="29" name="Picture Placeholder 25">
            <a:extLst>
              <a:ext uri="{FF2B5EF4-FFF2-40B4-BE49-F238E27FC236}">
                <a16:creationId xmlns:a16="http://schemas.microsoft.com/office/drawing/2014/main" id="{29620C04-A949-59BD-DB48-2D9657D56D93}"/>
              </a:ext>
            </a:extLst>
          </p:cNvPr>
          <p:cNvSpPr>
            <a:spLocks noGrp="1"/>
          </p:cNvSpPr>
          <p:nvPr>
            <p:ph type="pic" sz="quarter" idx="17"/>
          </p:nvPr>
        </p:nvSpPr>
        <p:spPr>
          <a:xfrm>
            <a:off x="9619488" y="1463040"/>
            <a:ext cx="1627632" cy="1627632"/>
          </a:xfrm>
          <a:ln w="12700">
            <a:solidFill>
              <a:schemeClr val="tx1"/>
            </a:solidFill>
          </a:ln>
        </p:spPr>
        <p:txBody>
          <a:bodyPr anchor="ctr"/>
          <a:lstStyle>
            <a:lvl1pPr marL="0" indent="0" algn="ctr">
              <a:buNone/>
              <a:defRPr sz="1200"/>
            </a:lvl1pPr>
          </a:lstStyle>
          <a:p>
            <a:r>
              <a:rPr lang="en-US" dirty="0"/>
              <a:t>Click icon to add picture</a:t>
            </a:r>
          </a:p>
        </p:txBody>
      </p:sp>
      <p:sp>
        <p:nvSpPr>
          <p:cNvPr id="7" name="Text Placeholder 6">
            <a:extLst>
              <a:ext uri="{FF2B5EF4-FFF2-40B4-BE49-F238E27FC236}">
                <a16:creationId xmlns:a16="http://schemas.microsoft.com/office/drawing/2014/main" id="{3F66E54D-8BCB-94BE-96AC-1DF03BC8E380}"/>
              </a:ext>
            </a:extLst>
          </p:cNvPr>
          <p:cNvSpPr>
            <a:spLocks noGrp="1"/>
          </p:cNvSpPr>
          <p:nvPr>
            <p:ph type="body" sz="quarter" idx="18"/>
          </p:nvPr>
        </p:nvSpPr>
        <p:spPr>
          <a:xfrm>
            <a:off x="551871" y="3310128"/>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8" name="Text Placeholder 6">
            <a:extLst>
              <a:ext uri="{FF2B5EF4-FFF2-40B4-BE49-F238E27FC236}">
                <a16:creationId xmlns:a16="http://schemas.microsoft.com/office/drawing/2014/main" id="{565E13D5-A494-5C7B-7D8B-ACC5A9CC2B38}"/>
              </a:ext>
            </a:extLst>
          </p:cNvPr>
          <p:cNvSpPr>
            <a:spLocks noGrp="1"/>
          </p:cNvSpPr>
          <p:nvPr>
            <p:ph type="body" sz="quarter" idx="19"/>
          </p:nvPr>
        </p:nvSpPr>
        <p:spPr>
          <a:xfrm>
            <a:off x="3425459" y="3310128"/>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9" name="Text Placeholder 6">
            <a:extLst>
              <a:ext uri="{FF2B5EF4-FFF2-40B4-BE49-F238E27FC236}">
                <a16:creationId xmlns:a16="http://schemas.microsoft.com/office/drawing/2014/main" id="{A5E9E9DB-B904-0E52-F36E-875DEF5561C6}"/>
              </a:ext>
            </a:extLst>
          </p:cNvPr>
          <p:cNvSpPr>
            <a:spLocks noGrp="1"/>
          </p:cNvSpPr>
          <p:nvPr>
            <p:ph type="body" sz="quarter" idx="20"/>
          </p:nvPr>
        </p:nvSpPr>
        <p:spPr>
          <a:xfrm>
            <a:off x="6299047" y="3310128"/>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10" name="Text Placeholder 6">
            <a:extLst>
              <a:ext uri="{FF2B5EF4-FFF2-40B4-BE49-F238E27FC236}">
                <a16:creationId xmlns:a16="http://schemas.microsoft.com/office/drawing/2014/main" id="{0AFAB388-1703-05B3-FF78-8BD61D0DBF60}"/>
              </a:ext>
            </a:extLst>
          </p:cNvPr>
          <p:cNvSpPr>
            <a:spLocks noGrp="1"/>
          </p:cNvSpPr>
          <p:nvPr>
            <p:ph type="body" sz="quarter" idx="21"/>
          </p:nvPr>
        </p:nvSpPr>
        <p:spPr>
          <a:xfrm>
            <a:off x="9172635" y="3310128"/>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11" name="Text Placeholder 6">
            <a:extLst>
              <a:ext uri="{FF2B5EF4-FFF2-40B4-BE49-F238E27FC236}">
                <a16:creationId xmlns:a16="http://schemas.microsoft.com/office/drawing/2014/main" id="{BC0F7A7B-C617-73EF-C258-1DE68E292A55}"/>
              </a:ext>
            </a:extLst>
          </p:cNvPr>
          <p:cNvSpPr>
            <a:spLocks noGrp="1"/>
          </p:cNvSpPr>
          <p:nvPr>
            <p:ph type="body" sz="quarter" idx="22"/>
          </p:nvPr>
        </p:nvSpPr>
        <p:spPr>
          <a:xfrm>
            <a:off x="620451" y="3547872"/>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12" name="Text Placeholder 6">
            <a:extLst>
              <a:ext uri="{FF2B5EF4-FFF2-40B4-BE49-F238E27FC236}">
                <a16:creationId xmlns:a16="http://schemas.microsoft.com/office/drawing/2014/main" id="{8505B010-0DE0-160A-8F55-99CBBD0B51C0}"/>
              </a:ext>
            </a:extLst>
          </p:cNvPr>
          <p:cNvSpPr>
            <a:spLocks noGrp="1"/>
          </p:cNvSpPr>
          <p:nvPr>
            <p:ph type="body" sz="quarter" idx="23"/>
          </p:nvPr>
        </p:nvSpPr>
        <p:spPr>
          <a:xfrm>
            <a:off x="3494039" y="3547872"/>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13" name="Text Placeholder 6">
            <a:extLst>
              <a:ext uri="{FF2B5EF4-FFF2-40B4-BE49-F238E27FC236}">
                <a16:creationId xmlns:a16="http://schemas.microsoft.com/office/drawing/2014/main" id="{B587A03F-BE4E-C7A4-28CD-3B4C581E5537}"/>
              </a:ext>
            </a:extLst>
          </p:cNvPr>
          <p:cNvSpPr>
            <a:spLocks noGrp="1"/>
          </p:cNvSpPr>
          <p:nvPr>
            <p:ph type="body" sz="quarter" idx="24"/>
          </p:nvPr>
        </p:nvSpPr>
        <p:spPr>
          <a:xfrm>
            <a:off x="6367627" y="3547872"/>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15" name="Text Placeholder 6">
            <a:extLst>
              <a:ext uri="{FF2B5EF4-FFF2-40B4-BE49-F238E27FC236}">
                <a16:creationId xmlns:a16="http://schemas.microsoft.com/office/drawing/2014/main" id="{AAE93713-B7D7-8AA5-A8BF-59C7A0F464F2}"/>
              </a:ext>
            </a:extLst>
          </p:cNvPr>
          <p:cNvSpPr>
            <a:spLocks noGrp="1"/>
          </p:cNvSpPr>
          <p:nvPr>
            <p:ph type="body" sz="quarter" idx="25"/>
          </p:nvPr>
        </p:nvSpPr>
        <p:spPr>
          <a:xfrm>
            <a:off x="9241215" y="3547872"/>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6" name="Rectangle 5">
            <a:extLst>
              <a:ext uri="{FF2B5EF4-FFF2-40B4-BE49-F238E27FC236}">
                <a16:creationId xmlns:a16="http://schemas.microsoft.com/office/drawing/2014/main" id="{D2694D5D-D114-545E-8968-EE52F1FAACD9}"/>
              </a:ext>
            </a:extLst>
          </p:cNvPr>
          <p:cNvSpPr/>
          <p:nvPr userDrawn="1"/>
        </p:nvSpPr>
        <p:spPr>
          <a:xfrm>
            <a:off x="891094" y="4046638"/>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21F0EA9-F152-D4A8-60CA-876313A12A0F}"/>
              </a:ext>
            </a:extLst>
          </p:cNvPr>
          <p:cNvSpPr/>
          <p:nvPr userDrawn="1"/>
        </p:nvSpPr>
        <p:spPr>
          <a:xfrm>
            <a:off x="9504742" y="4046638"/>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529A927-D447-C6DB-D0DF-295C86F7F543}"/>
              </a:ext>
            </a:extLst>
          </p:cNvPr>
          <p:cNvSpPr/>
          <p:nvPr userDrawn="1"/>
        </p:nvSpPr>
        <p:spPr>
          <a:xfrm>
            <a:off x="6633526" y="4046638"/>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6B43E8A-FF02-8CD2-CA08-4C1AE2DC9896}"/>
              </a:ext>
            </a:extLst>
          </p:cNvPr>
          <p:cNvSpPr/>
          <p:nvPr userDrawn="1"/>
        </p:nvSpPr>
        <p:spPr>
          <a:xfrm>
            <a:off x="3762310" y="4046638"/>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25">
            <a:extLst>
              <a:ext uri="{FF2B5EF4-FFF2-40B4-BE49-F238E27FC236}">
                <a16:creationId xmlns:a16="http://schemas.microsoft.com/office/drawing/2014/main" id="{3132BE3B-1EE9-7716-ECB5-8BC0B89EAEBF}"/>
              </a:ext>
            </a:extLst>
          </p:cNvPr>
          <p:cNvSpPr>
            <a:spLocks noGrp="1"/>
          </p:cNvSpPr>
          <p:nvPr>
            <p:ph type="pic" sz="quarter" idx="26"/>
          </p:nvPr>
        </p:nvSpPr>
        <p:spPr>
          <a:xfrm>
            <a:off x="1037398" y="4192942"/>
            <a:ext cx="1627632" cy="1627632"/>
          </a:xfrm>
          <a:ln w="12700">
            <a:solidFill>
              <a:schemeClr val="tx1"/>
            </a:solidFill>
          </a:ln>
        </p:spPr>
        <p:txBody>
          <a:bodyPr anchor="ctr"/>
          <a:lstStyle>
            <a:lvl1pPr marL="0" indent="0" algn="ctr">
              <a:buNone/>
              <a:defRPr sz="1200"/>
            </a:lvl1pPr>
          </a:lstStyle>
          <a:p>
            <a:r>
              <a:rPr lang="en-US" dirty="0"/>
              <a:t>Click icon to add picture</a:t>
            </a:r>
          </a:p>
        </p:txBody>
      </p:sp>
      <p:sp>
        <p:nvSpPr>
          <p:cNvPr id="21" name="Picture Placeholder 25">
            <a:extLst>
              <a:ext uri="{FF2B5EF4-FFF2-40B4-BE49-F238E27FC236}">
                <a16:creationId xmlns:a16="http://schemas.microsoft.com/office/drawing/2014/main" id="{FE921522-E652-E53C-FF12-51A48357AF8D}"/>
              </a:ext>
            </a:extLst>
          </p:cNvPr>
          <p:cNvSpPr>
            <a:spLocks noGrp="1"/>
          </p:cNvSpPr>
          <p:nvPr>
            <p:ph type="pic" sz="quarter" idx="27"/>
          </p:nvPr>
        </p:nvSpPr>
        <p:spPr>
          <a:xfrm>
            <a:off x="3908614" y="4192942"/>
            <a:ext cx="1627632" cy="1627632"/>
          </a:xfrm>
          <a:ln w="12700">
            <a:solidFill>
              <a:schemeClr val="tx1"/>
            </a:solidFill>
          </a:ln>
        </p:spPr>
        <p:txBody>
          <a:bodyPr anchor="ctr"/>
          <a:lstStyle>
            <a:lvl1pPr marL="0" indent="0" algn="ctr">
              <a:buNone/>
              <a:defRPr sz="1200"/>
            </a:lvl1pPr>
          </a:lstStyle>
          <a:p>
            <a:r>
              <a:rPr lang="en-US" dirty="0"/>
              <a:t>Click icon to add picture</a:t>
            </a:r>
          </a:p>
        </p:txBody>
      </p:sp>
      <p:sp>
        <p:nvSpPr>
          <p:cNvPr id="25" name="Picture Placeholder 25">
            <a:extLst>
              <a:ext uri="{FF2B5EF4-FFF2-40B4-BE49-F238E27FC236}">
                <a16:creationId xmlns:a16="http://schemas.microsoft.com/office/drawing/2014/main" id="{214CB254-16F9-3553-594E-EB218F232065}"/>
              </a:ext>
            </a:extLst>
          </p:cNvPr>
          <p:cNvSpPr>
            <a:spLocks noGrp="1"/>
          </p:cNvSpPr>
          <p:nvPr>
            <p:ph type="pic" sz="quarter" idx="28"/>
          </p:nvPr>
        </p:nvSpPr>
        <p:spPr>
          <a:xfrm>
            <a:off x="6779830" y="4192942"/>
            <a:ext cx="1627632" cy="1627632"/>
          </a:xfrm>
          <a:ln w="12700">
            <a:solidFill>
              <a:schemeClr val="tx1"/>
            </a:solidFill>
          </a:ln>
        </p:spPr>
        <p:txBody>
          <a:bodyPr anchor="ctr"/>
          <a:lstStyle>
            <a:lvl1pPr marL="0" indent="0" algn="ctr">
              <a:buNone/>
              <a:defRPr sz="1200"/>
            </a:lvl1pPr>
          </a:lstStyle>
          <a:p>
            <a:r>
              <a:rPr lang="en-US" dirty="0"/>
              <a:t>Click icon to add picture</a:t>
            </a:r>
          </a:p>
        </p:txBody>
      </p:sp>
      <p:sp>
        <p:nvSpPr>
          <p:cNvPr id="30" name="Picture Placeholder 25">
            <a:extLst>
              <a:ext uri="{FF2B5EF4-FFF2-40B4-BE49-F238E27FC236}">
                <a16:creationId xmlns:a16="http://schemas.microsoft.com/office/drawing/2014/main" id="{7A9EC28A-341B-93AD-0878-FD6FB1FA09A8}"/>
              </a:ext>
            </a:extLst>
          </p:cNvPr>
          <p:cNvSpPr>
            <a:spLocks noGrp="1"/>
          </p:cNvSpPr>
          <p:nvPr>
            <p:ph type="pic" sz="quarter" idx="29"/>
          </p:nvPr>
        </p:nvSpPr>
        <p:spPr>
          <a:xfrm>
            <a:off x="9651046" y="4192942"/>
            <a:ext cx="1627632" cy="1627632"/>
          </a:xfrm>
          <a:ln w="12700">
            <a:solidFill>
              <a:schemeClr val="tx1"/>
            </a:solidFill>
          </a:ln>
        </p:spPr>
        <p:txBody>
          <a:bodyPr anchor="ctr"/>
          <a:lstStyle>
            <a:lvl1pPr marL="0" indent="0" algn="ctr">
              <a:buNone/>
              <a:defRPr sz="1200"/>
            </a:lvl1pPr>
          </a:lstStyle>
          <a:p>
            <a:r>
              <a:rPr lang="en-US" dirty="0"/>
              <a:t>Click icon to add picture</a:t>
            </a:r>
          </a:p>
        </p:txBody>
      </p:sp>
      <p:sp>
        <p:nvSpPr>
          <p:cNvPr id="31" name="Text Placeholder 6">
            <a:extLst>
              <a:ext uri="{FF2B5EF4-FFF2-40B4-BE49-F238E27FC236}">
                <a16:creationId xmlns:a16="http://schemas.microsoft.com/office/drawing/2014/main" id="{F9600B41-7AC1-4AB3-D477-3DED96C45DA5}"/>
              </a:ext>
            </a:extLst>
          </p:cNvPr>
          <p:cNvSpPr>
            <a:spLocks noGrp="1"/>
          </p:cNvSpPr>
          <p:nvPr>
            <p:ph type="body" sz="quarter" idx="30"/>
          </p:nvPr>
        </p:nvSpPr>
        <p:spPr>
          <a:xfrm>
            <a:off x="583429" y="6040030"/>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32" name="Text Placeholder 6">
            <a:extLst>
              <a:ext uri="{FF2B5EF4-FFF2-40B4-BE49-F238E27FC236}">
                <a16:creationId xmlns:a16="http://schemas.microsoft.com/office/drawing/2014/main" id="{F047050C-D925-8024-FE84-059D6ED498B8}"/>
              </a:ext>
            </a:extLst>
          </p:cNvPr>
          <p:cNvSpPr>
            <a:spLocks noGrp="1"/>
          </p:cNvSpPr>
          <p:nvPr>
            <p:ph type="body" sz="quarter" idx="31"/>
          </p:nvPr>
        </p:nvSpPr>
        <p:spPr>
          <a:xfrm>
            <a:off x="3457017" y="6040030"/>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33" name="Text Placeholder 6">
            <a:extLst>
              <a:ext uri="{FF2B5EF4-FFF2-40B4-BE49-F238E27FC236}">
                <a16:creationId xmlns:a16="http://schemas.microsoft.com/office/drawing/2014/main" id="{FA98DD5A-5CCF-06EC-A37C-6B8F73DEA24B}"/>
              </a:ext>
            </a:extLst>
          </p:cNvPr>
          <p:cNvSpPr>
            <a:spLocks noGrp="1"/>
          </p:cNvSpPr>
          <p:nvPr>
            <p:ph type="body" sz="quarter" idx="32"/>
          </p:nvPr>
        </p:nvSpPr>
        <p:spPr>
          <a:xfrm>
            <a:off x="6330605" y="6040030"/>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34" name="Text Placeholder 6">
            <a:extLst>
              <a:ext uri="{FF2B5EF4-FFF2-40B4-BE49-F238E27FC236}">
                <a16:creationId xmlns:a16="http://schemas.microsoft.com/office/drawing/2014/main" id="{36E51CF1-6CE1-4C2B-B0F3-E27AC9D8E07B}"/>
              </a:ext>
            </a:extLst>
          </p:cNvPr>
          <p:cNvSpPr>
            <a:spLocks noGrp="1"/>
          </p:cNvSpPr>
          <p:nvPr>
            <p:ph type="body" sz="quarter" idx="33"/>
          </p:nvPr>
        </p:nvSpPr>
        <p:spPr>
          <a:xfrm>
            <a:off x="9204193" y="6040030"/>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35" name="Text Placeholder 6">
            <a:extLst>
              <a:ext uri="{FF2B5EF4-FFF2-40B4-BE49-F238E27FC236}">
                <a16:creationId xmlns:a16="http://schemas.microsoft.com/office/drawing/2014/main" id="{2E220CFE-09FA-9F6C-0140-22550E40408B}"/>
              </a:ext>
            </a:extLst>
          </p:cNvPr>
          <p:cNvSpPr>
            <a:spLocks noGrp="1"/>
          </p:cNvSpPr>
          <p:nvPr>
            <p:ph type="body" sz="quarter" idx="34"/>
          </p:nvPr>
        </p:nvSpPr>
        <p:spPr>
          <a:xfrm>
            <a:off x="620451" y="6281928"/>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36" name="Text Placeholder 6">
            <a:extLst>
              <a:ext uri="{FF2B5EF4-FFF2-40B4-BE49-F238E27FC236}">
                <a16:creationId xmlns:a16="http://schemas.microsoft.com/office/drawing/2014/main" id="{2CD098FD-F755-DEEF-961D-C2CD950DD44B}"/>
              </a:ext>
            </a:extLst>
          </p:cNvPr>
          <p:cNvSpPr>
            <a:spLocks noGrp="1"/>
          </p:cNvSpPr>
          <p:nvPr>
            <p:ph type="body" sz="quarter" idx="35"/>
          </p:nvPr>
        </p:nvSpPr>
        <p:spPr>
          <a:xfrm>
            <a:off x="3494039" y="6281928"/>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37" name="Text Placeholder 6">
            <a:extLst>
              <a:ext uri="{FF2B5EF4-FFF2-40B4-BE49-F238E27FC236}">
                <a16:creationId xmlns:a16="http://schemas.microsoft.com/office/drawing/2014/main" id="{7B8F406E-5772-0785-778D-9C3A53DF0139}"/>
              </a:ext>
            </a:extLst>
          </p:cNvPr>
          <p:cNvSpPr>
            <a:spLocks noGrp="1"/>
          </p:cNvSpPr>
          <p:nvPr>
            <p:ph type="body" sz="quarter" idx="36"/>
          </p:nvPr>
        </p:nvSpPr>
        <p:spPr>
          <a:xfrm>
            <a:off x="6367627" y="6281928"/>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38" name="Text Placeholder 6">
            <a:extLst>
              <a:ext uri="{FF2B5EF4-FFF2-40B4-BE49-F238E27FC236}">
                <a16:creationId xmlns:a16="http://schemas.microsoft.com/office/drawing/2014/main" id="{FD8160AF-264D-1536-7344-9E2C417A0791}"/>
              </a:ext>
            </a:extLst>
          </p:cNvPr>
          <p:cNvSpPr>
            <a:spLocks noGrp="1"/>
          </p:cNvSpPr>
          <p:nvPr>
            <p:ph type="body" sz="quarter" idx="37"/>
          </p:nvPr>
        </p:nvSpPr>
        <p:spPr>
          <a:xfrm>
            <a:off x="9241215" y="6281928"/>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Tree>
    <p:extLst>
      <p:ext uri="{BB962C8B-B14F-4D97-AF65-F5344CB8AC3E}">
        <p14:creationId xmlns:p14="http://schemas.microsoft.com/office/powerpoint/2010/main" val="2607378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8801671-5354-25B9-AE33-6658E5653412}"/>
              </a:ext>
            </a:extLst>
          </p:cNvPr>
          <p:cNvSpPr>
            <a:spLocks noGrp="1"/>
          </p:cNvSpPr>
          <p:nvPr>
            <p:ph type="pic" sz="quarter" idx="13"/>
          </p:nvPr>
        </p:nvSpPr>
        <p:spPr>
          <a:xfrm>
            <a:off x="-19050" y="2075688"/>
            <a:ext cx="12188952" cy="1417320"/>
          </a:xfrm>
          <a:prstGeom prst="rect">
            <a:avLst/>
          </a:prstGeom>
        </p:spPr>
        <p:txBody>
          <a:bodyPr wrap="square">
            <a:noAutofit/>
          </a:bodyPr>
          <a:lstStyle>
            <a:lvl1pPr marL="0" indent="0" algn="ctr">
              <a:buNone/>
              <a:defRPr sz="1800"/>
            </a:lvl1pPr>
          </a:lstStyle>
          <a:p>
            <a:r>
              <a:rPr lang="en-US" dirty="0"/>
              <a:t>Click icon to add picture</a:t>
            </a:r>
          </a:p>
        </p:txBody>
      </p:sp>
      <p:sp>
        <p:nvSpPr>
          <p:cNvPr id="17" name="Text Placeholder 16">
            <a:extLst>
              <a:ext uri="{FF2B5EF4-FFF2-40B4-BE49-F238E27FC236}">
                <a16:creationId xmlns:a16="http://schemas.microsoft.com/office/drawing/2014/main" id="{0351F93D-D965-F520-0596-E03E472A49E5}"/>
              </a:ext>
            </a:extLst>
          </p:cNvPr>
          <p:cNvSpPr>
            <a:spLocks noGrp="1"/>
          </p:cNvSpPr>
          <p:nvPr>
            <p:ph type="body" sz="quarter" idx="18"/>
          </p:nvPr>
        </p:nvSpPr>
        <p:spPr>
          <a:xfrm>
            <a:off x="571500" y="2327104"/>
            <a:ext cx="1828979" cy="914489"/>
          </a:xfrm>
          <a:custGeom>
            <a:avLst/>
            <a:gdLst>
              <a:gd name="connsiteX0" fmla="*/ 91449 w 1828979"/>
              <a:gd name="connsiteY0" fmla="*/ 0 h 914489"/>
              <a:gd name="connsiteX1" fmla="*/ 1737530 w 1828979"/>
              <a:gd name="connsiteY1" fmla="*/ 0 h 914489"/>
              <a:gd name="connsiteX2" fmla="*/ 1828979 w 1828979"/>
              <a:gd name="connsiteY2" fmla="*/ 91449 h 914489"/>
              <a:gd name="connsiteX3" fmla="*/ 1828979 w 1828979"/>
              <a:gd name="connsiteY3" fmla="*/ 823040 h 914489"/>
              <a:gd name="connsiteX4" fmla="*/ 1737530 w 1828979"/>
              <a:gd name="connsiteY4" fmla="*/ 914489 h 914489"/>
              <a:gd name="connsiteX5" fmla="*/ 91449 w 1828979"/>
              <a:gd name="connsiteY5" fmla="*/ 914489 h 914489"/>
              <a:gd name="connsiteX6" fmla="*/ 0 w 1828979"/>
              <a:gd name="connsiteY6" fmla="*/ 823040 h 914489"/>
              <a:gd name="connsiteX7" fmla="*/ 0 w 1828979"/>
              <a:gd name="connsiteY7" fmla="*/ 91449 h 914489"/>
              <a:gd name="connsiteX8" fmla="*/ 91449 w 1828979"/>
              <a:gd name="connsiteY8" fmla="*/ 0 h 91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979" h="914489">
                <a:moveTo>
                  <a:pt x="91449" y="0"/>
                </a:moveTo>
                <a:lnTo>
                  <a:pt x="1737530" y="0"/>
                </a:lnTo>
                <a:cubicBezTo>
                  <a:pt x="1788036" y="0"/>
                  <a:pt x="1828979" y="40943"/>
                  <a:pt x="1828979" y="91449"/>
                </a:cubicBezTo>
                <a:lnTo>
                  <a:pt x="1828979" y="823040"/>
                </a:lnTo>
                <a:cubicBezTo>
                  <a:pt x="1828979" y="873546"/>
                  <a:pt x="1788036" y="914489"/>
                  <a:pt x="1737530" y="914489"/>
                </a:cubicBezTo>
                <a:lnTo>
                  <a:pt x="91449" y="914489"/>
                </a:lnTo>
                <a:cubicBezTo>
                  <a:pt x="40943" y="914489"/>
                  <a:pt x="0" y="873546"/>
                  <a:pt x="0" y="823040"/>
                </a:cubicBezTo>
                <a:lnTo>
                  <a:pt x="0" y="91449"/>
                </a:lnTo>
                <a:cubicBezTo>
                  <a:pt x="0" y="40943"/>
                  <a:pt x="40943" y="0"/>
                  <a:pt x="91449" y="0"/>
                </a:cubicBezTo>
                <a:close/>
              </a:path>
            </a:pathLst>
          </a:custGeom>
          <a:solidFill>
            <a:schemeClr val="accent2"/>
          </a:solidFill>
        </p:spPr>
        <p:txBody>
          <a:bodyPr wrap="square" anchor="ctr">
            <a:noAutofit/>
          </a:bodyPr>
          <a:lstStyle>
            <a:lvl1pPr marL="0" indent="0" algn="ctr">
              <a:lnSpc>
                <a:spcPct val="100000"/>
              </a:lnSpc>
              <a:spcBef>
                <a:spcPts val="0"/>
              </a:spcBef>
              <a:buNone/>
              <a:defRPr sz="1800" b="1" cap="none" spc="0" baseline="0">
                <a:solidFill>
                  <a:schemeClr val="bg1"/>
                </a:solidFill>
                <a:latin typeface="+mj-lt"/>
              </a:defRPr>
            </a:lvl1pPr>
          </a:lstStyle>
          <a:p>
            <a:pPr lvl="0"/>
            <a:r>
              <a:rPr lang="en-US"/>
              <a:t>Click to edit Master text styles</a:t>
            </a:r>
          </a:p>
        </p:txBody>
      </p:sp>
      <p:sp>
        <p:nvSpPr>
          <p:cNvPr id="2" name="Title 1">
            <a:extLst>
              <a:ext uri="{FF2B5EF4-FFF2-40B4-BE49-F238E27FC236}">
                <a16:creationId xmlns:a16="http://schemas.microsoft.com/office/drawing/2014/main" id="{24171600-BED0-74AC-E859-D58783F02246}"/>
              </a:ext>
            </a:extLst>
          </p:cNvPr>
          <p:cNvSpPr>
            <a:spLocks noGrp="1"/>
          </p:cNvSpPr>
          <p:nvPr>
            <p:ph type="title"/>
          </p:nvPr>
        </p:nvSpPr>
        <p:spPr>
          <a:xfrm>
            <a:off x="585216" y="548640"/>
            <a:ext cx="11000232" cy="713232"/>
          </a:xfrm>
        </p:spPr>
        <p:txBody>
          <a:bodyPr lIns="91440" tIns="45720" rIns="91440" bIns="45720"/>
          <a:lstStyle/>
          <a:p>
            <a:r>
              <a:rPr lang="en-US"/>
              <a:t>Click to edit Master title style</a:t>
            </a:r>
          </a:p>
        </p:txBody>
      </p:sp>
      <p:sp>
        <p:nvSpPr>
          <p:cNvPr id="3" name="Date Placeholder 2">
            <a:extLst>
              <a:ext uri="{FF2B5EF4-FFF2-40B4-BE49-F238E27FC236}">
                <a16:creationId xmlns:a16="http://schemas.microsoft.com/office/drawing/2014/main" id="{F8A0642D-F9B7-ABDD-56F1-C71B524A7900}"/>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2CF20FC0-560E-9B91-B06D-87FEC1642A37}"/>
              </a:ext>
            </a:extLst>
          </p:cNvPr>
          <p:cNvSpPr>
            <a:spLocks noGrp="1"/>
          </p:cNvSpPr>
          <p:nvPr>
            <p:ph type="sldNum" sz="quarter" idx="11"/>
          </p:nvPr>
        </p:nvSpPr>
        <p:spPr/>
        <p:txBody>
          <a:bodyPr/>
          <a:lstStyle/>
          <a:p>
            <a:fld id="{B776CE9F-4BD8-A748-847B-B97BB3C5BACA}" type="slidenum">
              <a:rPr lang="en-US" smtClean="0"/>
              <a:pPr/>
              <a:t>‹#›</a:t>
            </a:fld>
            <a:endParaRPr lang="en-US" dirty="0"/>
          </a:p>
        </p:txBody>
      </p:sp>
      <p:sp>
        <p:nvSpPr>
          <p:cNvPr id="5" name="Footer Placeholder 4">
            <a:extLst>
              <a:ext uri="{FF2B5EF4-FFF2-40B4-BE49-F238E27FC236}">
                <a16:creationId xmlns:a16="http://schemas.microsoft.com/office/drawing/2014/main" id="{2AD479E1-9472-4ACD-160F-8E0AF3DC343D}"/>
              </a:ext>
            </a:extLst>
          </p:cNvPr>
          <p:cNvSpPr>
            <a:spLocks noGrp="1"/>
          </p:cNvSpPr>
          <p:nvPr>
            <p:ph type="ftr" sz="quarter" idx="12"/>
          </p:nvPr>
        </p:nvSpPr>
        <p:spPr/>
        <p:txBody>
          <a:bodyPr/>
          <a:lstStyle/>
          <a:p>
            <a:r>
              <a:rPr lang="en-US" dirty="0"/>
              <a:t>Presentation title</a:t>
            </a:r>
          </a:p>
        </p:txBody>
      </p:sp>
      <p:sp>
        <p:nvSpPr>
          <p:cNvPr id="11" name="Text Placeholder 6">
            <a:extLst>
              <a:ext uri="{FF2B5EF4-FFF2-40B4-BE49-F238E27FC236}">
                <a16:creationId xmlns:a16="http://schemas.microsoft.com/office/drawing/2014/main" id="{BC0F7A7B-C617-73EF-C258-1DE68E292A55}"/>
              </a:ext>
            </a:extLst>
          </p:cNvPr>
          <p:cNvSpPr>
            <a:spLocks noGrp="1"/>
          </p:cNvSpPr>
          <p:nvPr>
            <p:ph type="body" sz="quarter" idx="22"/>
          </p:nvPr>
        </p:nvSpPr>
        <p:spPr>
          <a:xfrm>
            <a:off x="576072" y="3648456"/>
            <a:ext cx="1828800" cy="950976"/>
          </a:xfrm>
        </p:spPr>
        <p:txBody>
          <a:bodyPr anchor="t"/>
          <a:lstStyle>
            <a:lvl1pPr marL="0" indent="0" algn="ctr">
              <a:lnSpc>
                <a:spcPct val="100000"/>
              </a:lnSpc>
              <a:spcBef>
                <a:spcPts val="0"/>
              </a:spcBef>
              <a:buNone/>
              <a:defRPr sz="1400" b="0" cap="none" spc="0" baseline="0">
                <a:latin typeface="Georgia Pro" panose="02040502050405020303" pitchFamily="18" charset="0"/>
              </a:defRPr>
            </a:lvl1pPr>
          </a:lstStyle>
          <a:p>
            <a:pPr lvl="0"/>
            <a:r>
              <a:rPr lang="en-US"/>
              <a:t>Click to edit Master text styles</a:t>
            </a:r>
          </a:p>
        </p:txBody>
      </p:sp>
      <p:sp>
        <p:nvSpPr>
          <p:cNvPr id="18" name="Text Placeholder 17">
            <a:extLst>
              <a:ext uri="{FF2B5EF4-FFF2-40B4-BE49-F238E27FC236}">
                <a16:creationId xmlns:a16="http://schemas.microsoft.com/office/drawing/2014/main" id="{97B23B82-FE48-691B-0614-E1EBC6726660}"/>
              </a:ext>
            </a:extLst>
          </p:cNvPr>
          <p:cNvSpPr>
            <a:spLocks noGrp="1"/>
          </p:cNvSpPr>
          <p:nvPr>
            <p:ph type="body" sz="quarter" idx="26"/>
          </p:nvPr>
        </p:nvSpPr>
        <p:spPr>
          <a:xfrm>
            <a:off x="2858643" y="2327104"/>
            <a:ext cx="1828979" cy="914489"/>
          </a:xfrm>
          <a:custGeom>
            <a:avLst/>
            <a:gdLst>
              <a:gd name="connsiteX0" fmla="*/ 91449 w 1828979"/>
              <a:gd name="connsiteY0" fmla="*/ 0 h 914489"/>
              <a:gd name="connsiteX1" fmla="*/ 1737530 w 1828979"/>
              <a:gd name="connsiteY1" fmla="*/ 0 h 914489"/>
              <a:gd name="connsiteX2" fmla="*/ 1828979 w 1828979"/>
              <a:gd name="connsiteY2" fmla="*/ 91449 h 914489"/>
              <a:gd name="connsiteX3" fmla="*/ 1828979 w 1828979"/>
              <a:gd name="connsiteY3" fmla="*/ 823040 h 914489"/>
              <a:gd name="connsiteX4" fmla="*/ 1737530 w 1828979"/>
              <a:gd name="connsiteY4" fmla="*/ 914489 h 914489"/>
              <a:gd name="connsiteX5" fmla="*/ 91449 w 1828979"/>
              <a:gd name="connsiteY5" fmla="*/ 914489 h 914489"/>
              <a:gd name="connsiteX6" fmla="*/ 0 w 1828979"/>
              <a:gd name="connsiteY6" fmla="*/ 823040 h 914489"/>
              <a:gd name="connsiteX7" fmla="*/ 0 w 1828979"/>
              <a:gd name="connsiteY7" fmla="*/ 91449 h 914489"/>
              <a:gd name="connsiteX8" fmla="*/ 91449 w 1828979"/>
              <a:gd name="connsiteY8" fmla="*/ 0 h 91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979" h="914489">
                <a:moveTo>
                  <a:pt x="91449" y="0"/>
                </a:moveTo>
                <a:lnTo>
                  <a:pt x="1737530" y="0"/>
                </a:lnTo>
                <a:cubicBezTo>
                  <a:pt x="1788036" y="0"/>
                  <a:pt x="1828979" y="40943"/>
                  <a:pt x="1828979" y="91449"/>
                </a:cubicBezTo>
                <a:lnTo>
                  <a:pt x="1828979" y="823040"/>
                </a:lnTo>
                <a:cubicBezTo>
                  <a:pt x="1828979" y="873546"/>
                  <a:pt x="1788036" y="914489"/>
                  <a:pt x="1737530" y="914489"/>
                </a:cubicBezTo>
                <a:lnTo>
                  <a:pt x="91449" y="914489"/>
                </a:lnTo>
                <a:cubicBezTo>
                  <a:pt x="40943" y="914489"/>
                  <a:pt x="0" y="873546"/>
                  <a:pt x="0" y="823040"/>
                </a:cubicBezTo>
                <a:lnTo>
                  <a:pt x="0" y="91449"/>
                </a:lnTo>
                <a:cubicBezTo>
                  <a:pt x="0" y="40943"/>
                  <a:pt x="40943" y="0"/>
                  <a:pt x="91449" y="0"/>
                </a:cubicBezTo>
                <a:close/>
              </a:path>
            </a:pathLst>
          </a:custGeom>
          <a:solidFill>
            <a:schemeClr val="accent2"/>
          </a:solidFill>
        </p:spPr>
        <p:txBody>
          <a:bodyPr wrap="square" anchor="ctr">
            <a:noAutofit/>
          </a:bodyPr>
          <a:lstStyle>
            <a:lvl1pPr marL="0" indent="0" algn="ctr">
              <a:lnSpc>
                <a:spcPct val="100000"/>
              </a:lnSpc>
              <a:spcBef>
                <a:spcPts val="0"/>
              </a:spcBef>
              <a:buNone/>
              <a:defRPr sz="1800" b="1" cap="none" spc="0" baseline="0">
                <a:solidFill>
                  <a:schemeClr val="bg1"/>
                </a:solidFill>
                <a:latin typeface="+mj-lt"/>
              </a:defRPr>
            </a:lvl1pPr>
          </a:lstStyle>
          <a:p>
            <a:pPr lvl="0"/>
            <a:r>
              <a:rPr lang="en-US"/>
              <a:t>Click to edit Master text styles</a:t>
            </a:r>
          </a:p>
        </p:txBody>
      </p:sp>
      <p:sp>
        <p:nvSpPr>
          <p:cNvPr id="19" name="Text Placeholder 18">
            <a:extLst>
              <a:ext uri="{FF2B5EF4-FFF2-40B4-BE49-F238E27FC236}">
                <a16:creationId xmlns:a16="http://schemas.microsoft.com/office/drawing/2014/main" id="{BC38ADFA-DB10-BC5C-BC22-FDE36D0C70D8}"/>
              </a:ext>
            </a:extLst>
          </p:cNvPr>
          <p:cNvSpPr>
            <a:spLocks noGrp="1"/>
          </p:cNvSpPr>
          <p:nvPr>
            <p:ph type="body" sz="quarter" idx="27"/>
          </p:nvPr>
        </p:nvSpPr>
        <p:spPr>
          <a:xfrm>
            <a:off x="5145786" y="2327104"/>
            <a:ext cx="1828979" cy="914489"/>
          </a:xfrm>
          <a:custGeom>
            <a:avLst/>
            <a:gdLst>
              <a:gd name="connsiteX0" fmla="*/ 91449 w 1828979"/>
              <a:gd name="connsiteY0" fmla="*/ 0 h 914489"/>
              <a:gd name="connsiteX1" fmla="*/ 1737530 w 1828979"/>
              <a:gd name="connsiteY1" fmla="*/ 0 h 914489"/>
              <a:gd name="connsiteX2" fmla="*/ 1828979 w 1828979"/>
              <a:gd name="connsiteY2" fmla="*/ 91449 h 914489"/>
              <a:gd name="connsiteX3" fmla="*/ 1828979 w 1828979"/>
              <a:gd name="connsiteY3" fmla="*/ 823040 h 914489"/>
              <a:gd name="connsiteX4" fmla="*/ 1737530 w 1828979"/>
              <a:gd name="connsiteY4" fmla="*/ 914489 h 914489"/>
              <a:gd name="connsiteX5" fmla="*/ 91449 w 1828979"/>
              <a:gd name="connsiteY5" fmla="*/ 914489 h 914489"/>
              <a:gd name="connsiteX6" fmla="*/ 0 w 1828979"/>
              <a:gd name="connsiteY6" fmla="*/ 823040 h 914489"/>
              <a:gd name="connsiteX7" fmla="*/ 0 w 1828979"/>
              <a:gd name="connsiteY7" fmla="*/ 91449 h 914489"/>
              <a:gd name="connsiteX8" fmla="*/ 91449 w 1828979"/>
              <a:gd name="connsiteY8" fmla="*/ 0 h 91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979" h="914489">
                <a:moveTo>
                  <a:pt x="91449" y="0"/>
                </a:moveTo>
                <a:lnTo>
                  <a:pt x="1737530" y="0"/>
                </a:lnTo>
                <a:cubicBezTo>
                  <a:pt x="1788036" y="0"/>
                  <a:pt x="1828979" y="40943"/>
                  <a:pt x="1828979" y="91449"/>
                </a:cubicBezTo>
                <a:lnTo>
                  <a:pt x="1828979" y="823040"/>
                </a:lnTo>
                <a:cubicBezTo>
                  <a:pt x="1828979" y="873546"/>
                  <a:pt x="1788036" y="914489"/>
                  <a:pt x="1737530" y="914489"/>
                </a:cubicBezTo>
                <a:lnTo>
                  <a:pt x="91449" y="914489"/>
                </a:lnTo>
                <a:cubicBezTo>
                  <a:pt x="40943" y="914489"/>
                  <a:pt x="0" y="873546"/>
                  <a:pt x="0" y="823040"/>
                </a:cubicBezTo>
                <a:lnTo>
                  <a:pt x="0" y="91449"/>
                </a:lnTo>
                <a:cubicBezTo>
                  <a:pt x="0" y="40943"/>
                  <a:pt x="40943" y="0"/>
                  <a:pt x="91449" y="0"/>
                </a:cubicBezTo>
                <a:close/>
              </a:path>
            </a:pathLst>
          </a:custGeom>
          <a:solidFill>
            <a:schemeClr val="accent2"/>
          </a:solidFill>
        </p:spPr>
        <p:txBody>
          <a:bodyPr wrap="square" anchor="ctr">
            <a:noAutofit/>
          </a:bodyPr>
          <a:lstStyle>
            <a:lvl1pPr marL="0" indent="0" algn="ctr">
              <a:lnSpc>
                <a:spcPct val="100000"/>
              </a:lnSpc>
              <a:spcBef>
                <a:spcPts val="0"/>
              </a:spcBef>
              <a:buNone/>
              <a:defRPr sz="1800" b="1" cap="none" spc="0" baseline="0">
                <a:solidFill>
                  <a:schemeClr val="bg1"/>
                </a:solidFill>
                <a:latin typeface="+mj-lt"/>
              </a:defRPr>
            </a:lvl1pPr>
          </a:lstStyle>
          <a:p>
            <a:pPr lvl="0"/>
            <a:r>
              <a:rPr lang="en-US"/>
              <a:t>Click to edit Master text styles</a:t>
            </a:r>
          </a:p>
        </p:txBody>
      </p:sp>
      <p:sp>
        <p:nvSpPr>
          <p:cNvPr id="21" name="Text Placeholder 20">
            <a:extLst>
              <a:ext uri="{FF2B5EF4-FFF2-40B4-BE49-F238E27FC236}">
                <a16:creationId xmlns:a16="http://schemas.microsoft.com/office/drawing/2014/main" id="{23303E63-49FF-BF6A-65B2-B3791D5E8E92}"/>
              </a:ext>
            </a:extLst>
          </p:cNvPr>
          <p:cNvSpPr>
            <a:spLocks noGrp="1"/>
          </p:cNvSpPr>
          <p:nvPr>
            <p:ph type="body" sz="quarter" idx="28"/>
          </p:nvPr>
        </p:nvSpPr>
        <p:spPr>
          <a:xfrm>
            <a:off x="7432929" y="2327104"/>
            <a:ext cx="1828979" cy="914489"/>
          </a:xfrm>
          <a:custGeom>
            <a:avLst/>
            <a:gdLst>
              <a:gd name="connsiteX0" fmla="*/ 91449 w 1828979"/>
              <a:gd name="connsiteY0" fmla="*/ 0 h 914489"/>
              <a:gd name="connsiteX1" fmla="*/ 1737530 w 1828979"/>
              <a:gd name="connsiteY1" fmla="*/ 0 h 914489"/>
              <a:gd name="connsiteX2" fmla="*/ 1828979 w 1828979"/>
              <a:gd name="connsiteY2" fmla="*/ 91449 h 914489"/>
              <a:gd name="connsiteX3" fmla="*/ 1828979 w 1828979"/>
              <a:gd name="connsiteY3" fmla="*/ 823040 h 914489"/>
              <a:gd name="connsiteX4" fmla="*/ 1737530 w 1828979"/>
              <a:gd name="connsiteY4" fmla="*/ 914489 h 914489"/>
              <a:gd name="connsiteX5" fmla="*/ 91449 w 1828979"/>
              <a:gd name="connsiteY5" fmla="*/ 914489 h 914489"/>
              <a:gd name="connsiteX6" fmla="*/ 0 w 1828979"/>
              <a:gd name="connsiteY6" fmla="*/ 823040 h 914489"/>
              <a:gd name="connsiteX7" fmla="*/ 0 w 1828979"/>
              <a:gd name="connsiteY7" fmla="*/ 91449 h 914489"/>
              <a:gd name="connsiteX8" fmla="*/ 91449 w 1828979"/>
              <a:gd name="connsiteY8" fmla="*/ 0 h 91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979" h="914489">
                <a:moveTo>
                  <a:pt x="91449" y="0"/>
                </a:moveTo>
                <a:lnTo>
                  <a:pt x="1737530" y="0"/>
                </a:lnTo>
                <a:cubicBezTo>
                  <a:pt x="1788036" y="0"/>
                  <a:pt x="1828979" y="40943"/>
                  <a:pt x="1828979" y="91449"/>
                </a:cubicBezTo>
                <a:lnTo>
                  <a:pt x="1828979" y="823040"/>
                </a:lnTo>
                <a:cubicBezTo>
                  <a:pt x="1828979" y="873546"/>
                  <a:pt x="1788036" y="914489"/>
                  <a:pt x="1737530" y="914489"/>
                </a:cubicBezTo>
                <a:lnTo>
                  <a:pt x="91449" y="914489"/>
                </a:lnTo>
                <a:cubicBezTo>
                  <a:pt x="40943" y="914489"/>
                  <a:pt x="0" y="873546"/>
                  <a:pt x="0" y="823040"/>
                </a:cubicBezTo>
                <a:lnTo>
                  <a:pt x="0" y="91449"/>
                </a:lnTo>
                <a:cubicBezTo>
                  <a:pt x="0" y="40943"/>
                  <a:pt x="40943" y="0"/>
                  <a:pt x="91449" y="0"/>
                </a:cubicBezTo>
                <a:close/>
              </a:path>
            </a:pathLst>
          </a:custGeom>
          <a:solidFill>
            <a:schemeClr val="accent2"/>
          </a:solidFill>
        </p:spPr>
        <p:txBody>
          <a:bodyPr wrap="square" anchor="ctr">
            <a:noAutofit/>
          </a:bodyPr>
          <a:lstStyle>
            <a:lvl1pPr marL="0" indent="0" algn="ctr">
              <a:lnSpc>
                <a:spcPct val="100000"/>
              </a:lnSpc>
              <a:spcBef>
                <a:spcPts val="0"/>
              </a:spcBef>
              <a:buNone/>
              <a:defRPr sz="1800" b="1" cap="none" spc="0" baseline="0">
                <a:solidFill>
                  <a:schemeClr val="bg1"/>
                </a:solidFill>
                <a:latin typeface="+mj-lt"/>
              </a:defRPr>
            </a:lvl1pPr>
          </a:lstStyle>
          <a:p>
            <a:pPr lvl="0"/>
            <a:r>
              <a:rPr lang="en-US"/>
              <a:t>Click to edit Master text styles</a:t>
            </a:r>
          </a:p>
        </p:txBody>
      </p:sp>
      <p:sp>
        <p:nvSpPr>
          <p:cNvPr id="30" name="Text Placeholder 29">
            <a:extLst>
              <a:ext uri="{FF2B5EF4-FFF2-40B4-BE49-F238E27FC236}">
                <a16:creationId xmlns:a16="http://schemas.microsoft.com/office/drawing/2014/main" id="{019BCBF8-9A0B-77E4-5DF7-8CD785D7591D}"/>
              </a:ext>
            </a:extLst>
          </p:cNvPr>
          <p:cNvSpPr>
            <a:spLocks noGrp="1"/>
          </p:cNvSpPr>
          <p:nvPr>
            <p:ph type="body" sz="quarter" idx="30"/>
          </p:nvPr>
        </p:nvSpPr>
        <p:spPr>
          <a:xfrm>
            <a:off x="9720072" y="2327104"/>
            <a:ext cx="1828979" cy="914489"/>
          </a:xfrm>
          <a:custGeom>
            <a:avLst/>
            <a:gdLst>
              <a:gd name="connsiteX0" fmla="*/ 91449 w 1828979"/>
              <a:gd name="connsiteY0" fmla="*/ 0 h 914489"/>
              <a:gd name="connsiteX1" fmla="*/ 1737530 w 1828979"/>
              <a:gd name="connsiteY1" fmla="*/ 0 h 914489"/>
              <a:gd name="connsiteX2" fmla="*/ 1828979 w 1828979"/>
              <a:gd name="connsiteY2" fmla="*/ 91449 h 914489"/>
              <a:gd name="connsiteX3" fmla="*/ 1828979 w 1828979"/>
              <a:gd name="connsiteY3" fmla="*/ 823040 h 914489"/>
              <a:gd name="connsiteX4" fmla="*/ 1737530 w 1828979"/>
              <a:gd name="connsiteY4" fmla="*/ 914489 h 914489"/>
              <a:gd name="connsiteX5" fmla="*/ 91449 w 1828979"/>
              <a:gd name="connsiteY5" fmla="*/ 914489 h 914489"/>
              <a:gd name="connsiteX6" fmla="*/ 0 w 1828979"/>
              <a:gd name="connsiteY6" fmla="*/ 823040 h 914489"/>
              <a:gd name="connsiteX7" fmla="*/ 0 w 1828979"/>
              <a:gd name="connsiteY7" fmla="*/ 91449 h 914489"/>
              <a:gd name="connsiteX8" fmla="*/ 91449 w 1828979"/>
              <a:gd name="connsiteY8" fmla="*/ 0 h 91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979" h="914489">
                <a:moveTo>
                  <a:pt x="91449" y="0"/>
                </a:moveTo>
                <a:lnTo>
                  <a:pt x="1737530" y="0"/>
                </a:lnTo>
                <a:cubicBezTo>
                  <a:pt x="1788036" y="0"/>
                  <a:pt x="1828979" y="40943"/>
                  <a:pt x="1828979" y="91449"/>
                </a:cubicBezTo>
                <a:lnTo>
                  <a:pt x="1828979" y="823040"/>
                </a:lnTo>
                <a:cubicBezTo>
                  <a:pt x="1828979" y="873546"/>
                  <a:pt x="1788036" y="914489"/>
                  <a:pt x="1737530" y="914489"/>
                </a:cubicBezTo>
                <a:lnTo>
                  <a:pt x="91449" y="914489"/>
                </a:lnTo>
                <a:cubicBezTo>
                  <a:pt x="40943" y="914489"/>
                  <a:pt x="0" y="873546"/>
                  <a:pt x="0" y="823040"/>
                </a:cubicBezTo>
                <a:lnTo>
                  <a:pt x="0" y="91449"/>
                </a:lnTo>
                <a:cubicBezTo>
                  <a:pt x="0" y="40943"/>
                  <a:pt x="40943" y="0"/>
                  <a:pt x="91449" y="0"/>
                </a:cubicBezTo>
                <a:close/>
              </a:path>
            </a:pathLst>
          </a:custGeom>
          <a:solidFill>
            <a:schemeClr val="accent2"/>
          </a:solidFill>
        </p:spPr>
        <p:txBody>
          <a:bodyPr wrap="square" anchor="ctr">
            <a:noAutofit/>
          </a:bodyPr>
          <a:lstStyle>
            <a:lvl1pPr marL="0" indent="0" algn="ctr">
              <a:lnSpc>
                <a:spcPct val="100000"/>
              </a:lnSpc>
              <a:spcBef>
                <a:spcPts val="0"/>
              </a:spcBef>
              <a:buNone/>
              <a:defRPr sz="1800" b="1" cap="none" spc="0" baseline="0">
                <a:solidFill>
                  <a:schemeClr val="bg1"/>
                </a:solidFill>
                <a:latin typeface="+mj-lt"/>
              </a:defRPr>
            </a:lvl1pPr>
          </a:lstStyle>
          <a:p>
            <a:pPr lvl="0"/>
            <a:r>
              <a:rPr lang="en-US"/>
              <a:t>Click to edit Master text styles</a:t>
            </a:r>
          </a:p>
        </p:txBody>
      </p:sp>
      <p:sp>
        <p:nvSpPr>
          <p:cNvPr id="31" name="Text Placeholder 6">
            <a:extLst>
              <a:ext uri="{FF2B5EF4-FFF2-40B4-BE49-F238E27FC236}">
                <a16:creationId xmlns:a16="http://schemas.microsoft.com/office/drawing/2014/main" id="{370E1F27-CA25-CC83-8648-BD2FF6566290}"/>
              </a:ext>
            </a:extLst>
          </p:cNvPr>
          <p:cNvSpPr>
            <a:spLocks noGrp="1"/>
          </p:cNvSpPr>
          <p:nvPr>
            <p:ph type="body" sz="quarter" idx="31"/>
          </p:nvPr>
        </p:nvSpPr>
        <p:spPr>
          <a:xfrm>
            <a:off x="2862072" y="3648456"/>
            <a:ext cx="1828800" cy="950976"/>
          </a:xfrm>
        </p:spPr>
        <p:txBody>
          <a:bodyPr anchor="t"/>
          <a:lstStyle>
            <a:lvl1pPr marL="0" indent="0" algn="ctr">
              <a:lnSpc>
                <a:spcPct val="100000"/>
              </a:lnSpc>
              <a:spcBef>
                <a:spcPts val="0"/>
              </a:spcBef>
              <a:buNone/>
              <a:defRPr sz="1400" b="0" cap="none" spc="0" baseline="0">
                <a:latin typeface="Georgia Pro" panose="02040502050405020303" pitchFamily="18" charset="0"/>
              </a:defRPr>
            </a:lvl1pPr>
          </a:lstStyle>
          <a:p>
            <a:pPr lvl="0"/>
            <a:r>
              <a:rPr lang="en-US"/>
              <a:t>Click to edit Master text styles</a:t>
            </a:r>
          </a:p>
        </p:txBody>
      </p:sp>
      <p:sp>
        <p:nvSpPr>
          <p:cNvPr id="32" name="Text Placeholder 6">
            <a:extLst>
              <a:ext uri="{FF2B5EF4-FFF2-40B4-BE49-F238E27FC236}">
                <a16:creationId xmlns:a16="http://schemas.microsoft.com/office/drawing/2014/main" id="{06E2DAC1-4D59-B9A9-D3E3-8469F6A80648}"/>
              </a:ext>
            </a:extLst>
          </p:cNvPr>
          <p:cNvSpPr>
            <a:spLocks noGrp="1"/>
          </p:cNvSpPr>
          <p:nvPr>
            <p:ph type="body" sz="quarter" idx="32"/>
          </p:nvPr>
        </p:nvSpPr>
        <p:spPr>
          <a:xfrm>
            <a:off x="5148072" y="3648456"/>
            <a:ext cx="1828800" cy="950976"/>
          </a:xfrm>
        </p:spPr>
        <p:txBody>
          <a:bodyPr anchor="t"/>
          <a:lstStyle>
            <a:lvl1pPr marL="0" indent="0" algn="ctr">
              <a:lnSpc>
                <a:spcPct val="100000"/>
              </a:lnSpc>
              <a:spcBef>
                <a:spcPts val="0"/>
              </a:spcBef>
              <a:buNone/>
              <a:defRPr sz="1400" b="0" cap="none" spc="0" baseline="0">
                <a:latin typeface="Georgia Pro" panose="02040502050405020303" pitchFamily="18" charset="0"/>
              </a:defRPr>
            </a:lvl1pPr>
          </a:lstStyle>
          <a:p>
            <a:pPr lvl="0"/>
            <a:r>
              <a:rPr lang="en-US"/>
              <a:t>Click to edit Master text styles</a:t>
            </a:r>
          </a:p>
        </p:txBody>
      </p:sp>
      <p:sp>
        <p:nvSpPr>
          <p:cNvPr id="33" name="Text Placeholder 6">
            <a:extLst>
              <a:ext uri="{FF2B5EF4-FFF2-40B4-BE49-F238E27FC236}">
                <a16:creationId xmlns:a16="http://schemas.microsoft.com/office/drawing/2014/main" id="{7CCFBD73-F10F-920A-8618-49FA1D1D7B3E}"/>
              </a:ext>
            </a:extLst>
          </p:cNvPr>
          <p:cNvSpPr>
            <a:spLocks noGrp="1"/>
          </p:cNvSpPr>
          <p:nvPr>
            <p:ph type="body" sz="quarter" idx="33"/>
          </p:nvPr>
        </p:nvSpPr>
        <p:spPr>
          <a:xfrm>
            <a:off x="7434072" y="3648456"/>
            <a:ext cx="1828800" cy="950976"/>
          </a:xfrm>
        </p:spPr>
        <p:txBody>
          <a:bodyPr anchor="t"/>
          <a:lstStyle>
            <a:lvl1pPr marL="0" indent="0" algn="ctr">
              <a:lnSpc>
                <a:spcPct val="100000"/>
              </a:lnSpc>
              <a:spcBef>
                <a:spcPts val="0"/>
              </a:spcBef>
              <a:buNone/>
              <a:defRPr sz="1400" b="0" cap="none" spc="0" baseline="0">
                <a:latin typeface="Georgia Pro" panose="02040502050405020303" pitchFamily="18" charset="0"/>
              </a:defRPr>
            </a:lvl1pPr>
          </a:lstStyle>
          <a:p>
            <a:pPr lvl="0"/>
            <a:r>
              <a:rPr lang="en-US"/>
              <a:t>Click to edit Master text styles</a:t>
            </a:r>
          </a:p>
        </p:txBody>
      </p:sp>
      <p:sp>
        <p:nvSpPr>
          <p:cNvPr id="34" name="Text Placeholder 6">
            <a:extLst>
              <a:ext uri="{FF2B5EF4-FFF2-40B4-BE49-F238E27FC236}">
                <a16:creationId xmlns:a16="http://schemas.microsoft.com/office/drawing/2014/main" id="{28FCF34F-43DD-F6CD-17E8-071731386710}"/>
              </a:ext>
            </a:extLst>
          </p:cNvPr>
          <p:cNvSpPr>
            <a:spLocks noGrp="1"/>
          </p:cNvSpPr>
          <p:nvPr>
            <p:ph type="body" sz="quarter" idx="34"/>
          </p:nvPr>
        </p:nvSpPr>
        <p:spPr>
          <a:xfrm>
            <a:off x="9720072" y="3648456"/>
            <a:ext cx="1828800" cy="950976"/>
          </a:xfrm>
        </p:spPr>
        <p:txBody>
          <a:bodyPr anchor="t"/>
          <a:lstStyle>
            <a:lvl1pPr marL="0" indent="0" algn="ctr">
              <a:lnSpc>
                <a:spcPct val="100000"/>
              </a:lnSpc>
              <a:spcBef>
                <a:spcPts val="0"/>
              </a:spcBef>
              <a:buNone/>
              <a:defRPr sz="1400" b="0" cap="none" spc="0" baseline="0">
                <a:latin typeface="Georgia Pro" panose="02040502050405020303" pitchFamily="18" charset="0"/>
              </a:defRPr>
            </a:lvl1pPr>
          </a:lstStyle>
          <a:p>
            <a:pPr lvl="0"/>
            <a:r>
              <a:rPr lang="en-US"/>
              <a:t>Click to edit Master text styles</a:t>
            </a:r>
          </a:p>
        </p:txBody>
      </p:sp>
    </p:spTree>
    <p:extLst>
      <p:ext uri="{BB962C8B-B14F-4D97-AF65-F5344CB8AC3E}">
        <p14:creationId xmlns:p14="http://schemas.microsoft.com/office/powerpoint/2010/main" val="4273235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BE271D-58B4-99E6-362C-DD1C21F4B814}"/>
              </a:ext>
            </a:extLst>
          </p:cNvPr>
          <p:cNvSpPr>
            <a:spLocks noGrp="1"/>
          </p:cNvSpPr>
          <p:nvPr>
            <p:ph type="body" idx="1"/>
          </p:nvPr>
        </p:nvSpPr>
        <p:spPr>
          <a:xfrm>
            <a:off x="768096" y="1673352"/>
            <a:ext cx="5157216" cy="338328"/>
          </a:xfrm>
        </p:spPr>
        <p:txBody>
          <a:bodyPr anchor="t"/>
          <a:lstStyle>
            <a:lvl1pPr marL="0" indent="0">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46393B-EA4C-7241-94FA-169F6C1D5B40}"/>
              </a:ext>
            </a:extLst>
          </p:cNvPr>
          <p:cNvSpPr>
            <a:spLocks noGrp="1"/>
          </p:cNvSpPr>
          <p:nvPr>
            <p:ph sz="half" idx="2"/>
          </p:nvPr>
        </p:nvSpPr>
        <p:spPr>
          <a:xfrm>
            <a:off x="530352" y="2176272"/>
            <a:ext cx="4443984" cy="1563624"/>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FFA20A9-6C2F-89E2-1241-5281CF14E878}"/>
              </a:ext>
            </a:extLst>
          </p:cNvPr>
          <p:cNvSpPr>
            <a:spLocks noGrp="1"/>
          </p:cNvSpPr>
          <p:nvPr>
            <p:ph type="body" sz="quarter" idx="3"/>
          </p:nvPr>
        </p:nvSpPr>
        <p:spPr>
          <a:xfrm>
            <a:off x="768096" y="4114800"/>
            <a:ext cx="5157216" cy="338328"/>
          </a:xfrm>
        </p:spPr>
        <p:txBody>
          <a:bodyPr anchor="t"/>
          <a:lstStyle>
            <a:lvl1pPr marL="0" indent="0">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4BBA64-3944-C0BE-4D5F-2745DA48BF33}"/>
              </a:ext>
            </a:extLst>
          </p:cNvPr>
          <p:cNvSpPr>
            <a:spLocks noGrp="1"/>
          </p:cNvSpPr>
          <p:nvPr>
            <p:ph sz="quarter" idx="4"/>
          </p:nvPr>
        </p:nvSpPr>
        <p:spPr>
          <a:xfrm>
            <a:off x="530352" y="4617720"/>
            <a:ext cx="4443984" cy="1563624"/>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3DB55E-AAE4-9CE0-F3F5-42FC0405B9C3}"/>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82F402FF-5F4B-360D-40AE-AAD766288A56}"/>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5CA09ACC-3E58-495F-2609-AA1164DD08AD}"/>
              </a:ext>
            </a:extLst>
          </p:cNvPr>
          <p:cNvSpPr>
            <a:spLocks noGrp="1"/>
          </p:cNvSpPr>
          <p:nvPr>
            <p:ph type="sldNum" sz="quarter" idx="12"/>
          </p:nvPr>
        </p:nvSpPr>
        <p:spPr/>
        <p:txBody>
          <a:bodyPr/>
          <a:lstStyle/>
          <a:p>
            <a:fld id="{B776CE9F-4BD8-A748-847B-B97BB3C5BACA}" type="slidenum">
              <a:rPr lang="en-US" smtClean="0"/>
              <a:t>‹#›</a:t>
            </a:fld>
            <a:endParaRPr lang="en-US" dirty="0"/>
          </a:p>
        </p:txBody>
      </p:sp>
      <p:sp>
        <p:nvSpPr>
          <p:cNvPr id="10" name="Title 9">
            <a:extLst>
              <a:ext uri="{FF2B5EF4-FFF2-40B4-BE49-F238E27FC236}">
                <a16:creationId xmlns:a16="http://schemas.microsoft.com/office/drawing/2014/main" id="{50F7DD41-68BA-5ED4-4C63-7E8F329A5506}"/>
              </a:ext>
            </a:extLst>
          </p:cNvPr>
          <p:cNvSpPr>
            <a:spLocks noGrp="1"/>
          </p:cNvSpPr>
          <p:nvPr>
            <p:ph type="title"/>
          </p:nvPr>
        </p:nvSpPr>
        <p:spPr>
          <a:xfrm>
            <a:off x="448056" y="539496"/>
            <a:ext cx="6480264" cy="713232"/>
          </a:xfrm>
        </p:spPr>
        <p:txBody>
          <a:bodyPr/>
          <a:lstStyle>
            <a:lvl1pPr algn="l">
              <a:defRPr/>
            </a:lvl1pPr>
          </a:lstStyle>
          <a:p>
            <a:r>
              <a:rPr lang="en-US"/>
              <a:t>Click to edit Master title style</a:t>
            </a:r>
            <a:endParaRPr lang="en-US" dirty="0"/>
          </a:p>
        </p:txBody>
      </p:sp>
      <p:sp>
        <p:nvSpPr>
          <p:cNvPr id="11" name="Rounded Rectangle 29">
            <a:extLst>
              <a:ext uri="{FF2B5EF4-FFF2-40B4-BE49-F238E27FC236}">
                <a16:creationId xmlns:a16="http://schemas.microsoft.com/office/drawing/2014/main" id="{1440363F-8B44-DEEA-CA7B-6EC275DE9BB0}"/>
              </a:ext>
            </a:extLst>
          </p:cNvPr>
          <p:cNvSpPr/>
          <p:nvPr userDrawn="1"/>
        </p:nvSpPr>
        <p:spPr>
          <a:xfrm>
            <a:off x="6928320" y="692650"/>
            <a:ext cx="3474720" cy="5394960"/>
          </a:xfrm>
          <a:prstGeom prst="roundRect">
            <a:avLst>
              <a:gd name="adj" fmla="val 5000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14">
            <a:extLst>
              <a:ext uri="{FF2B5EF4-FFF2-40B4-BE49-F238E27FC236}">
                <a16:creationId xmlns:a16="http://schemas.microsoft.com/office/drawing/2014/main" id="{F90DE099-D4CE-AF4C-15A9-B5ED3DCFBD79}"/>
              </a:ext>
            </a:extLst>
          </p:cNvPr>
          <p:cNvSpPr>
            <a:spLocks noGrp="1"/>
          </p:cNvSpPr>
          <p:nvPr>
            <p:ph type="pic" sz="quarter" idx="15"/>
          </p:nvPr>
        </p:nvSpPr>
        <p:spPr>
          <a:xfrm>
            <a:off x="7065480" y="834382"/>
            <a:ext cx="3200400" cy="5111496"/>
          </a:xfrm>
          <a:custGeom>
            <a:avLst/>
            <a:gdLst>
              <a:gd name="connsiteX0" fmla="*/ 1600200 w 3200400"/>
              <a:gd name="connsiteY0" fmla="*/ 0 h 5111496"/>
              <a:gd name="connsiteX1" fmla="*/ 3200400 w 3200400"/>
              <a:gd name="connsiteY1" fmla="*/ 1600200 h 5111496"/>
              <a:gd name="connsiteX2" fmla="*/ 3200400 w 3200400"/>
              <a:gd name="connsiteY2" fmla="*/ 3511296 h 5111496"/>
              <a:gd name="connsiteX3" fmla="*/ 1600200 w 3200400"/>
              <a:gd name="connsiteY3" fmla="*/ 5111496 h 5111496"/>
              <a:gd name="connsiteX4" fmla="*/ 0 w 3200400"/>
              <a:gd name="connsiteY4" fmla="*/ 3511296 h 5111496"/>
              <a:gd name="connsiteX5" fmla="*/ 0 w 3200400"/>
              <a:gd name="connsiteY5" fmla="*/ 1600200 h 5111496"/>
              <a:gd name="connsiteX6" fmla="*/ 1600200 w 3200400"/>
              <a:gd name="connsiteY6" fmla="*/ 0 h 511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0400" h="5111496">
                <a:moveTo>
                  <a:pt x="1600200" y="0"/>
                </a:moveTo>
                <a:cubicBezTo>
                  <a:pt x="2483966" y="0"/>
                  <a:pt x="3200400" y="716434"/>
                  <a:pt x="3200400" y="1600200"/>
                </a:cubicBezTo>
                <a:lnTo>
                  <a:pt x="3200400" y="3511296"/>
                </a:lnTo>
                <a:cubicBezTo>
                  <a:pt x="3200400" y="4395062"/>
                  <a:pt x="2483966" y="5111496"/>
                  <a:pt x="1600200" y="5111496"/>
                </a:cubicBezTo>
                <a:cubicBezTo>
                  <a:pt x="716434" y="5111496"/>
                  <a:pt x="0" y="4395062"/>
                  <a:pt x="0" y="3511296"/>
                </a:cubicBezTo>
                <a:lnTo>
                  <a:pt x="0" y="1600200"/>
                </a:lnTo>
                <a:cubicBezTo>
                  <a:pt x="0" y="716434"/>
                  <a:pt x="716434" y="0"/>
                  <a:pt x="1600200" y="0"/>
                </a:cubicBezTo>
                <a:close/>
              </a:path>
            </a:pathLst>
          </a:custGeom>
          <a:ln w="12700">
            <a:solidFill>
              <a:schemeClr val="tx1"/>
            </a:solidFill>
          </a:ln>
        </p:spPr>
        <p:txBody>
          <a:bodyPr vert="horz" wrap="square" lIns="91440" tIns="45720" rIns="91440" bIns="45720" rtlCol="0" anchor="ctr">
            <a:noAutofit/>
          </a:bodyPr>
          <a:lstStyle>
            <a:lvl1pPr marL="0" indent="0" algn="ctr">
              <a:buNone/>
              <a:defRPr lang="en-US" sz="1400"/>
            </a:lvl1pPr>
          </a:lstStyle>
          <a:p>
            <a:pPr marL="228600" lvl="0" indent="-228600" algn="ctr"/>
            <a:r>
              <a:rPr lang="en-US" dirty="0"/>
              <a:t>Click icon to add picture</a:t>
            </a:r>
          </a:p>
        </p:txBody>
      </p:sp>
    </p:spTree>
    <p:extLst>
      <p:ext uri="{BB962C8B-B14F-4D97-AF65-F5344CB8AC3E}">
        <p14:creationId xmlns:p14="http://schemas.microsoft.com/office/powerpoint/2010/main" val="2140656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20XX</a:t>
            </a:r>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776CE9F-4BD8-A748-847B-B97BB3C5BACA}" type="slidenum">
              <a:rPr lang="en-US" smtClean="0"/>
              <a:pPr/>
              <a:t>‹#›</a:t>
            </a:fld>
            <a:endParaRPr lang="en-US" dirty="0"/>
          </a:p>
        </p:txBody>
      </p:sp>
    </p:spTree>
    <p:extLst>
      <p:ext uri="{BB962C8B-B14F-4D97-AF65-F5344CB8AC3E}">
        <p14:creationId xmlns:p14="http://schemas.microsoft.com/office/powerpoint/2010/main" val="1019892349"/>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3A8960C-A12E-D82A-6B11-91A17BB3872E}"/>
              </a:ext>
            </a:extLst>
          </p:cNvPr>
          <p:cNvSpPr>
            <a:spLocks noGrp="1"/>
          </p:cNvSpPr>
          <p:nvPr>
            <p:ph type="pic" sz="quarter" idx="16"/>
          </p:nvPr>
        </p:nvSpPr>
        <p:spPr>
          <a:xfrm>
            <a:off x="0" y="1659514"/>
            <a:ext cx="12188952" cy="713232"/>
          </a:xfrm>
        </p:spPr>
        <p:txBody>
          <a:bodyPr anchor="ctr"/>
          <a:lstStyle>
            <a:lvl1pPr marL="0" indent="0" algn="ctr">
              <a:buNone/>
              <a:defRPr/>
            </a:lvl1pPr>
          </a:lstStyle>
          <a:p>
            <a:r>
              <a:rPr lang="en-US" dirty="0"/>
              <a:t>Click icon to add picture</a:t>
            </a:r>
          </a:p>
        </p:txBody>
      </p:sp>
      <p:sp>
        <p:nvSpPr>
          <p:cNvPr id="3" name="Text Placeholder 2">
            <a:extLst>
              <a:ext uri="{FF2B5EF4-FFF2-40B4-BE49-F238E27FC236}">
                <a16:creationId xmlns:a16="http://schemas.microsoft.com/office/drawing/2014/main" id="{8BBE271D-58B4-99E6-362C-DD1C21F4B814}"/>
              </a:ext>
            </a:extLst>
          </p:cNvPr>
          <p:cNvSpPr>
            <a:spLocks noGrp="1"/>
          </p:cNvSpPr>
          <p:nvPr>
            <p:ph type="body" idx="1"/>
          </p:nvPr>
        </p:nvSpPr>
        <p:spPr>
          <a:xfrm>
            <a:off x="749808" y="2788920"/>
            <a:ext cx="2926080" cy="502920"/>
          </a:xfrm>
        </p:spPr>
        <p:txBody>
          <a:bodyPr anchor="ctr"/>
          <a:lstStyle>
            <a:lvl1pPr marL="0" indent="0">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46393B-EA4C-7241-94FA-169F6C1D5B40}"/>
              </a:ext>
            </a:extLst>
          </p:cNvPr>
          <p:cNvSpPr>
            <a:spLocks noGrp="1"/>
          </p:cNvSpPr>
          <p:nvPr>
            <p:ph sz="half" idx="2"/>
          </p:nvPr>
        </p:nvSpPr>
        <p:spPr>
          <a:xfrm>
            <a:off x="484632" y="3383280"/>
            <a:ext cx="3310128" cy="2578608"/>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FFA20A9-6C2F-89E2-1241-5281CF14E878}"/>
              </a:ext>
            </a:extLst>
          </p:cNvPr>
          <p:cNvSpPr>
            <a:spLocks noGrp="1"/>
          </p:cNvSpPr>
          <p:nvPr>
            <p:ph type="body" sz="quarter" idx="3"/>
          </p:nvPr>
        </p:nvSpPr>
        <p:spPr>
          <a:xfrm>
            <a:off x="4599432" y="2788920"/>
            <a:ext cx="2926080" cy="502920"/>
          </a:xfrm>
        </p:spPr>
        <p:txBody>
          <a:bodyPr anchor="ctr"/>
          <a:lstStyle>
            <a:lvl1pPr marL="0" indent="0">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4BBA64-3944-C0BE-4D5F-2745DA48BF33}"/>
              </a:ext>
            </a:extLst>
          </p:cNvPr>
          <p:cNvSpPr>
            <a:spLocks noGrp="1"/>
          </p:cNvSpPr>
          <p:nvPr>
            <p:ph sz="quarter" idx="4"/>
          </p:nvPr>
        </p:nvSpPr>
        <p:spPr>
          <a:xfrm>
            <a:off x="4379976" y="3383280"/>
            <a:ext cx="3310128" cy="2578608"/>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73DB55E-AAE4-9CE0-F3F5-42FC0405B9C3}"/>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82F402FF-5F4B-360D-40AE-AAD766288A56}"/>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5CA09ACC-3E58-495F-2609-AA1164DD08AD}"/>
              </a:ext>
            </a:extLst>
          </p:cNvPr>
          <p:cNvSpPr>
            <a:spLocks noGrp="1"/>
          </p:cNvSpPr>
          <p:nvPr>
            <p:ph type="sldNum" sz="quarter" idx="12"/>
          </p:nvPr>
        </p:nvSpPr>
        <p:spPr/>
        <p:txBody>
          <a:bodyPr/>
          <a:lstStyle/>
          <a:p>
            <a:fld id="{B776CE9F-4BD8-A748-847B-B97BB3C5BACA}" type="slidenum">
              <a:rPr lang="en-US" smtClean="0"/>
              <a:t>‹#›</a:t>
            </a:fld>
            <a:endParaRPr lang="en-US" dirty="0"/>
          </a:p>
        </p:txBody>
      </p:sp>
      <p:sp>
        <p:nvSpPr>
          <p:cNvPr id="10" name="Title 9">
            <a:extLst>
              <a:ext uri="{FF2B5EF4-FFF2-40B4-BE49-F238E27FC236}">
                <a16:creationId xmlns:a16="http://schemas.microsoft.com/office/drawing/2014/main" id="{50F7DD41-68BA-5ED4-4C63-7E8F329A5506}"/>
              </a:ext>
            </a:extLst>
          </p:cNvPr>
          <p:cNvSpPr>
            <a:spLocks noGrp="1"/>
          </p:cNvSpPr>
          <p:nvPr>
            <p:ph type="title"/>
          </p:nvPr>
        </p:nvSpPr>
        <p:spPr>
          <a:xfrm>
            <a:off x="448056" y="539496"/>
            <a:ext cx="11137392" cy="713232"/>
          </a:xfrm>
        </p:spPr>
        <p:txBody>
          <a:bodyPr/>
          <a:lstStyle>
            <a:lvl1pPr algn="l">
              <a:defRPr/>
            </a:lvl1pPr>
          </a:lstStyle>
          <a:p>
            <a:r>
              <a:rPr lang="en-US"/>
              <a:t>Click to edit Master title style</a:t>
            </a:r>
            <a:endParaRPr lang="en-US" dirty="0"/>
          </a:p>
        </p:txBody>
      </p:sp>
      <p:sp>
        <p:nvSpPr>
          <p:cNvPr id="16" name="Text Placeholder 4">
            <a:extLst>
              <a:ext uri="{FF2B5EF4-FFF2-40B4-BE49-F238E27FC236}">
                <a16:creationId xmlns:a16="http://schemas.microsoft.com/office/drawing/2014/main" id="{3FC5E0B4-4989-E17B-6DAA-16B8AFB102CD}"/>
              </a:ext>
            </a:extLst>
          </p:cNvPr>
          <p:cNvSpPr>
            <a:spLocks noGrp="1"/>
          </p:cNvSpPr>
          <p:nvPr>
            <p:ph type="body" sz="quarter" idx="17"/>
          </p:nvPr>
        </p:nvSpPr>
        <p:spPr>
          <a:xfrm>
            <a:off x="8522208" y="2788920"/>
            <a:ext cx="2926080" cy="502920"/>
          </a:xfrm>
        </p:spPr>
        <p:txBody>
          <a:bodyPr anchor="ctr"/>
          <a:lstStyle>
            <a:lvl1pPr marL="0" indent="0">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5">
            <a:extLst>
              <a:ext uri="{FF2B5EF4-FFF2-40B4-BE49-F238E27FC236}">
                <a16:creationId xmlns:a16="http://schemas.microsoft.com/office/drawing/2014/main" id="{D6DEF40E-B278-4F59-AAF8-8468E2B08F3E}"/>
              </a:ext>
            </a:extLst>
          </p:cNvPr>
          <p:cNvSpPr>
            <a:spLocks noGrp="1"/>
          </p:cNvSpPr>
          <p:nvPr>
            <p:ph sz="quarter" idx="18"/>
          </p:nvPr>
        </p:nvSpPr>
        <p:spPr>
          <a:xfrm>
            <a:off x="8275320" y="3383280"/>
            <a:ext cx="3310128" cy="2578608"/>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8380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03890E5-21F7-5145-68D0-81916C073BFE}"/>
              </a:ext>
            </a:extLst>
          </p:cNvPr>
          <p:cNvSpPr/>
          <p:nvPr userDrawn="1"/>
        </p:nvSpPr>
        <p:spPr>
          <a:xfrm>
            <a:off x="7607808" y="2505456"/>
            <a:ext cx="3494544" cy="3494544"/>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F806338A-E3B7-F581-6979-B6DB684C8164}"/>
              </a:ext>
            </a:extLst>
          </p:cNvPr>
          <p:cNvSpPr>
            <a:spLocks noGrp="1"/>
          </p:cNvSpPr>
          <p:nvPr>
            <p:ph type="pic" sz="quarter" idx="11"/>
          </p:nvPr>
        </p:nvSpPr>
        <p:spPr>
          <a:xfrm>
            <a:off x="8247888" y="0"/>
            <a:ext cx="2203704" cy="6464808"/>
          </a:xfrm>
          <a:custGeom>
            <a:avLst/>
            <a:gdLst>
              <a:gd name="connsiteX0" fmla="*/ 0 w 2203704"/>
              <a:gd name="connsiteY0" fmla="*/ 5604176 h 6464808"/>
              <a:gd name="connsiteX1" fmla="*/ 130276 w 2203704"/>
              <a:gd name="connsiteY1" fmla="*/ 5701594 h 6464808"/>
              <a:gd name="connsiteX2" fmla="*/ 1107192 w 2203704"/>
              <a:gd name="connsiteY2" fmla="*/ 6000000 h 6464808"/>
              <a:gd name="connsiteX3" fmla="*/ 2084109 w 2203704"/>
              <a:gd name="connsiteY3" fmla="*/ 5701594 h 6464808"/>
              <a:gd name="connsiteX4" fmla="*/ 2203704 w 2203704"/>
              <a:gd name="connsiteY4" fmla="*/ 5612162 h 6464808"/>
              <a:gd name="connsiteX5" fmla="*/ 2203704 w 2203704"/>
              <a:gd name="connsiteY5" fmla="*/ 6464808 h 6464808"/>
              <a:gd name="connsiteX6" fmla="*/ 0 w 2203704"/>
              <a:gd name="connsiteY6" fmla="*/ 6464808 h 6464808"/>
              <a:gd name="connsiteX7" fmla="*/ 0 w 2203704"/>
              <a:gd name="connsiteY7" fmla="*/ 0 h 6464808"/>
              <a:gd name="connsiteX8" fmla="*/ 2203704 w 2203704"/>
              <a:gd name="connsiteY8" fmla="*/ 0 h 6464808"/>
              <a:gd name="connsiteX9" fmla="*/ 2203704 w 2203704"/>
              <a:gd name="connsiteY9" fmla="*/ 2893295 h 6464808"/>
              <a:gd name="connsiteX10" fmla="*/ 2084109 w 2203704"/>
              <a:gd name="connsiteY10" fmla="*/ 2803863 h 6464808"/>
              <a:gd name="connsiteX11" fmla="*/ 1107192 w 2203704"/>
              <a:gd name="connsiteY11" fmla="*/ 2505456 h 6464808"/>
              <a:gd name="connsiteX12" fmla="*/ 130276 w 2203704"/>
              <a:gd name="connsiteY12" fmla="*/ 2803863 h 6464808"/>
              <a:gd name="connsiteX13" fmla="*/ 0 w 2203704"/>
              <a:gd name="connsiteY13" fmla="*/ 2901281 h 646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3704" h="6464808">
                <a:moveTo>
                  <a:pt x="0" y="5604176"/>
                </a:moveTo>
                <a:lnTo>
                  <a:pt x="130276" y="5701594"/>
                </a:lnTo>
                <a:cubicBezTo>
                  <a:pt x="409142" y="5889992"/>
                  <a:pt x="745320" y="6000000"/>
                  <a:pt x="1107192" y="6000000"/>
                </a:cubicBezTo>
                <a:cubicBezTo>
                  <a:pt x="1469064" y="6000000"/>
                  <a:pt x="1805242" y="5889992"/>
                  <a:pt x="2084109" y="5701594"/>
                </a:cubicBezTo>
                <a:lnTo>
                  <a:pt x="2203704" y="5612162"/>
                </a:lnTo>
                <a:lnTo>
                  <a:pt x="2203704" y="6464808"/>
                </a:lnTo>
                <a:lnTo>
                  <a:pt x="0" y="6464808"/>
                </a:lnTo>
                <a:close/>
                <a:moveTo>
                  <a:pt x="0" y="0"/>
                </a:moveTo>
                <a:lnTo>
                  <a:pt x="2203704" y="0"/>
                </a:lnTo>
                <a:lnTo>
                  <a:pt x="2203704" y="2893295"/>
                </a:lnTo>
                <a:lnTo>
                  <a:pt x="2084109" y="2803863"/>
                </a:lnTo>
                <a:cubicBezTo>
                  <a:pt x="1805242" y="2615464"/>
                  <a:pt x="1469064" y="2505456"/>
                  <a:pt x="1107192" y="2505456"/>
                </a:cubicBezTo>
                <a:cubicBezTo>
                  <a:pt x="745320" y="2505456"/>
                  <a:pt x="409142" y="2615464"/>
                  <a:pt x="130276" y="2803863"/>
                </a:cubicBezTo>
                <a:lnTo>
                  <a:pt x="0" y="2901281"/>
                </a:lnTo>
                <a:close/>
              </a:path>
            </a:pathLst>
          </a:custGeom>
        </p:spPr>
        <p:txBody>
          <a:bodyPr wrap="square" anchor="t">
            <a:noAutofit/>
          </a:bodyPr>
          <a:lstStyle>
            <a:lvl1pPr marL="0" indent="0" algn="ctr">
              <a:buNone/>
              <a:defRPr sz="1600"/>
            </a:lvl1pPr>
          </a:lstStyle>
          <a:p>
            <a:r>
              <a:rPr lang="en-US" dirty="0"/>
              <a:t>Click icon to add picture</a:t>
            </a:r>
          </a:p>
        </p:txBody>
      </p:sp>
      <p:sp>
        <p:nvSpPr>
          <p:cNvPr id="2" name="Title 1">
            <a:extLst>
              <a:ext uri="{FF2B5EF4-FFF2-40B4-BE49-F238E27FC236}">
                <a16:creationId xmlns:a16="http://schemas.microsoft.com/office/drawing/2014/main" id="{131D4E4F-FFC8-081B-876A-5F0DB01B24C7}"/>
              </a:ext>
            </a:extLst>
          </p:cNvPr>
          <p:cNvSpPr>
            <a:spLocks noGrp="1"/>
          </p:cNvSpPr>
          <p:nvPr>
            <p:ph type="title"/>
          </p:nvPr>
        </p:nvSpPr>
        <p:spPr>
          <a:xfrm>
            <a:off x="448056" y="438912"/>
            <a:ext cx="6208776" cy="932688"/>
          </a:xfrm>
        </p:spPr>
        <p:txBody>
          <a:bodyPr/>
          <a:lstStyle>
            <a:lvl1pPr algn="l">
              <a:defRPr/>
            </a:lvl1pPr>
          </a:lstStyle>
          <a:p>
            <a:r>
              <a:rPr lang="en-US"/>
              <a:t>Click to edit Master title style</a:t>
            </a:r>
            <a:endParaRPr lang="en-US" dirty="0"/>
          </a:p>
        </p:txBody>
      </p:sp>
      <p:sp>
        <p:nvSpPr>
          <p:cNvPr id="13" name="Content Placeholder 12">
            <a:extLst>
              <a:ext uri="{FF2B5EF4-FFF2-40B4-BE49-F238E27FC236}">
                <a16:creationId xmlns:a16="http://schemas.microsoft.com/office/drawing/2014/main" id="{FF746E9F-2474-0415-BFE5-17B651EBFFA4}"/>
              </a:ext>
            </a:extLst>
          </p:cNvPr>
          <p:cNvSpPr>
            <a:spLocks noGrp="1"/>
          </p:cNvSpPr>
          <p:nvPr>
            <p:ph sz="quarter" idx="10"/>
          </p:nvPr>
        </p:nvSpPr>
        <p:spPr>
          <a:xfrm>
            <a:off x="448056" y="1709928"/>
            <a:ext cx="4709160" cy="3008376"/>
          </a:xfrm>
        </p:spPr>
        <p:txBody>
          <a:bodyPr/>
          <a:lstStyle>
            <a:lvl1pPr marL="0" indent="0">
              <a:lnSpc>
                <a:spcPct val="150000"/>
              </a:lnSpc>
              <a:spcBef>
                <a:spcPts val="0"/>
              </a:spcBef>
              <a:buFont typeface="Courier New" panose="02070309020205020404" pitchFamily="49" charset="0"/>
              <a:buNone/>
              <a:defRPr sz="1600">
                <a:latin typeface="Georgia Pro" panose="02040502050405020303" pitchFamily="18" charset="0"/>
              </a:defRPr>
            </a:lvl1pPr>
            <a:lvl2pPr marL="685800" indent="-228600">
              <a:buFont typeface="Courier New" panose="02070309020205020404" pitchFamily="49" charset="0"/>
              <a:buChar char="o"/>
              <a:defRPr sz="1400"/>
            </a:lvl2pPr>
            <a:lvl3pPr marL="1143000" indent="-228600">
              <a:buFont typeface="Courier New" panose="02070309020205020404" pitchFamily="49" charset="0"/>
              <a:buChar char="o"/>
              <a:defRPr sz="1400"/>
            </a:lvl3pPr>
            <a:lvl4pPr marL="1600200" indent="-228600">
              <a:buFont typeface="Courier New" panose="02070309020205020404" pitchFamily="49" charset="0"/>
              <a:buChar char="o"/>
              <a:defRPr sz="1400"/>
            </a:lvl4pPr>
            <a:lvl5pPr marL="1885950" indent="-285750">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Picture Placeholder 19">
            <a:extLst>
              <a:ext uri="{FF2B5EF4-FFF2-40B4-BE49-F238E27FC236}">
                <a16:creationId xmlns:a16="http://schemas.microsoft.com/office/drawing/2014/main" id="{1B5DE1F7-9A8F-6381-6E57-67C4979D2978}"/>
              </a:ext>
            </a:extLst>
          </p:cNvPr>
          <p:cNvSpPr>
            <a:spLocks noGrp="1"/>
          </p:cNvSpPr>
          <p:nvPr>
            <p:ph type="pic" sz="quarter" idx="12"/>
          </p:nvPr>
        </p:nvSpPr>
        <p:spPr>
          <a:xfrm>
            <a:off x="7809744" y="2707392"/>
            <a:ext cx="3090672" cy="3090672"/>
          </a:xfrm>
          <a:custGeom>
            <a:avLst/>
            <a:gdLst>
              <a:gd name="connsiteX0" fmla="*/ 1545336 w 3090672"/>
              <a:gd name="connsiteY0" fmla="*/ 0 h 3090672"/>
              <a:gd name="connsiteX1" fmla="*/ 3090672 w 3090672"/>
              <a:gd name="connsiteY1" fmla="*/ 1545336 h 3090672"/>
              <a:gd name="connsiteX2" fmla="*/ 1545336 w 3090672"/>
              <a:gd name="connsiteY2" fmla="*/ 3090672 h 3090672"/>
              <a:gd name="connsiteX3" fmla="*/ 0 w 3090672"/>
              <a:gd name="connsiteY3" fmla="*/ 1545336 h 3090672"/>
              <a:gd name="connsiteX4" fmla="*/ 1545336 w 3090672"/>
              <a:gd name="connsiteY4" fmla="*/ 0 h 3090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672" h="3090672">
                <a:moveTo>
                  <a:pt x="1545336" y="0"/>
                </a:moveTo>
                <a:cubicBezTo>
                  <a:pt x="2398802" y="0"/>
                  <a:pt x="3090672" y="691870"/>
                  <a:pt x="3090672" y="1545336"/>
                </a:cubicBezTo>
                <a:cubicBezTo>
                  <a:pt x="3090672" y="2398802"/>
                  <a:pt x="2398802" y="3090672"/>
                  <a:pt x="1545336" y="3090672"/>
                </a:cubicBezTo>
                <a:cubicBezTo>
                  <a:pt x="691870" y="3090672"/>
                  <a:pt x="0" y="2398802"/>
                  <a:pt x="0" y="1545336"/>
                </a:cubicBezTo>
                <a:cubicBezTo>
                  <a:pt x="0" y="691870"/>
                  <a:pt x="691870" y="0"/>
                  <a:pt x="1545336" y="0"/>
                </a:cubicBezTo>
                <a:close/>
              </a:path>
            </a:pathLst>
          </a:custGeom>
          <a:ln>
            <a:solidFill>
              <a:schemeClr val="tx1"/>
            </a:solidFill>
          </a:ln>
        </p:spPr>
        <p:txBody>
          <a:bodyPr wrap="square" anchor="ctr">
            <a:noAutofit/>
          </a:bodyPr>
          <a:lstStyle>
            <a:lvl1pPr marL="0" indent="0" algn="ctr">
              <a:buNone/>
              <a:defRPr sz="1600"/>
            </a:lvl1pPr>
          </a:lstStyle>
          <a:p>
            <a:r>
              <a:rPr lang="en-US" dirty="0"/>
              <a:t>Click icon to add picture</a:t>
            </a:r>
          </a:p>
        </p:txBody>
      </p:sp>
      <p:sp>
        <p:nvSpPr>
          <p:cNvPr id="5" name="Date Placeholder 4">
            <a:extLst>
              <a:ext uri="{FF2B5EF4-FFF2-40B4-BE49-F238E27FC236}">
                <a16:creationId xmlns:a16="http://schemas.microsoft.com/office/drawing/2014/main" id="{2552F918-8726-F0C7-3DD5-8FC63F1C2A8F}"/>
              </a:ext>
            </a:extLst>
          </p:cNvPr>
          <p:cNvSpPr>
            <a:spLocks noGrp="1"/>
          </p:cNvSpPr>
          <p:nvPr>
            <p:ph type="dt" sz="half" idx="13"/>
          </p:nvPr>
        </p:nvSpPr>
        <p:spPr/>
        <p:txBody>
          <a:bodyPr/>
          <a:lstStyle/>
          <a:p>
            <a:r>
              <a:rPr lang="en-US" dirty="0"/>
              <a:t>20XX</a:t>
            </a:r>
          </a:p>
        </p:txBody>
      </p:sp>
      <p:sp>
        <p:nvSpPr>
          <p:cNvPr id="6" name="Footer Placeholder 5">
            <a:extLst>
              <a:ext uri="{FF2B5EF4-FFF2-40B4-BE49-F238E27FC236}">
                <a16:creationId xmlns:a16="http://schemas.microsoft.com/office/drawing/2014/main" id="{EC8E2775-2A6A-4308-A03B-DE565C253C33}"/>
              </a:ext>
            </a:extLst>
          </p:cNvPr>
          <p:cNvSpPr>
            <a:spLocks noGrp="1"/>
          </p:cNvSpPr>
          <p:nvPr>
            <p:ph type="ftr" sz="quarter" idx="14"/>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70CDCBE-5B6E-9248-8031-5FEF6459FE2D}"/>
              </a:ext>
            </a:extLst>
          </p:cNvPr>
          <p:cNvSpPr>
            <a:spLocks noGrp="1"/>
          </p:cNvSpPr>
          <p:nvPr>
            <p:ph type="sldNum" sz="quarter" idx="15"/>
          </p:nvPr>
        </p:nvSpPr>
        <p:spPr/>
        <p:txBody>
          <a:bodyPr/>
          <a:lstStyle/>
          <a:p>
            <a:fld id="{B776CE9F-4BD8-A748-847B-B97BB3C5BACA}" type="slidenum">
              <a:rPr lang="en-US" smtClean="0"/>
              <a:pPr/>
              <a:t>‹#›</a:t>
            </a:fld>
            <a:endParaRPr lang="en-US" dirty="0"/>
          </a:p>
        </p:txBody>
      </p:sp>
    </p:spTree>
    <p:extLst>
      <p:ext uri="{BB962C8B-B14F-4D97-AF65-F5344CB8AC3E}">
        <p14:creationId xmlns:p14="http://schemas.microsoft.com/office/powerpoint/2010/main" val="2990681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20XX</a:t>
            </a:r>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B776CE9F-4BD8-A748-847B-B97BB3C5BACA}" type="slidenum">
              <a:rPr lang="en-US" smtClean="0"/>
              <a:pPr/>
              <a:t>‹#›</a:t>
            </a:fld>
            <a:endParaRPr lang="en-US" dirty="0"/>
          </a:p>
        </p:txBody>
      </p:sp>
    </p:spTree>
    <p:extLst>
      <p:ext uri="{BB962C8B-B14F-4D97-AF65-F5344CB8AC3E}">
        <p14:creationId xmlns:p14="http://schemas.microsoft.com/office/powerpoint/2010/main" val="1543615364"/>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t>20XX</a:t>
            </a:r>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776CE9F-4BD8-A748-847B-B97BB3C5BACA}" type="slidenum">
              <a:rPr lang="en-US" smtClean="0"/>
              <a:pPr/>
              <a:t>‹#›</a:t>
            </a:fld>
            <a:endParaRPr lang="en-US" dirty="0"/>
          </a:p>
        </p:txBody>
      </p:sp>
    </p:spTree>
    <p:extLst>
      <p:ext uri="{BB962C8B-B14F-4D97-AF65-F5344CB8AC3E}">
        <p14:creationId xmlns:p14="http://schemas.microsoft.com/office/powerpoint/2010/main" val="3429734100"/>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20XX</a:t>
            </a:r>
          </a:p>
        </p:txBody>
      </p:sp>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B776CE9F-4BD8-A748-847B-B97BB3C5BACA}" type="slidenum">
              <a:rPr lang="en-US" smtClean="0"/>
              <a:t>‹#›</a:t>
            </a:fld>
            <a:endParaRPr lang="en-US" dirty="0"/>
          </a:p>
        </p:txBody>
      </p:sp>
    </p:spTree>
    <p:extLst>
      <p:ext uri="{BB962C8B-B14F-4D97-AF65-F5344CB8AC3E}">
        <p14:creationId xmlns:p14="http://schemas.microsoft.com/office/powerpoint/2010/main" val="3978267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r>
              <a:rPr lang="en-US" dirty="0"/>
              <a:t>20XX</a:t>
            </a:r>
          </a:p>
        </p:txBody>
      </p:sp>
      <p:sp>
        <p:nvSpPr>
          <p:cNvPr id="3" name="Footer Placeholder 2"/>
          <p:cNvSpPr>
            <a:spLocks noGrp="1"/>
          </p:cNvSpPr>
          <p:nvPr>
            <p:ph type="ftr" sz="quarter" idx="11"/>
          </p:nvPr>
        </p:nvSpPr>
        <p:spPr/>
        <p:txBody>
          <a:bodyPr/>
          <a:lstStyle/>
          <a:p>
            <a:r>
              <a:rPr lang="en-US" dirty="0"/>
              <a:t>Presentation title</a:t>
            </a:r>
          </a:p>
        </p:txBody>
      </p:sp>
      <p:sp>
        <p:nvSpPr>
          <p:cNvPr id="4" name="Slide Number Placeholder 3"/>
          <p:cNvSpPr>
            <a:spLocks noGrp="1"/>
          </p:cNvSpPr>
          <p:nvPr>
            <p:ph type="sldNum" sz="quarter" idx="12"/>
          </p:nvPr>
        </p:nvSpPr>
        <p:spPr/>
        <p:txBody>
          <a:bodyPr/>
          <a:lstStyle/>
          <a:p>
            <a:fld id="{B776CE9F-4BD8-A748-847B-B97BB3C5BACA}" type="slidenum">
              <a:rPr lang="en-US" smtClean="0"/>
              <a:t>‹#›</a:t>
            </a:fld>
            <a:endParaRPr lang="en-US" dirty="0"/>
          </a:p>
        </p:txBody>
      </p:sp>
    </p:spTree>
    <p:extLst>
      <p:ext uri="{BB962C8B-B14F-4D97-AF65-F5344CB8AC3E}">
        <p14:creationId xmlns:p14="http://schemas.microsoft.com/office/powerpoint/2010/main" val="1262809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20XX</a:t>
            </a:r>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B776CE9F-4BD8-A748-847B-B97BB3C5BACA}" type="slidenum">
              <a:rPr lang="en-US" smtClean="0"/>
              <a:pPr/>
              <a:t>‹#›</a:t>
            </a:fld>
            <a:endParaRPr lang="en-US" dirty="0"/>
          </a:p>
        </p:txBody>
      </p:sp>
    </p:spTree>
    <p:extLst>
      <p:ext uri="{BB962C8B-B14F-4D97-AF65-F5344CB8AC3E}">
        <p14:creationId xmlns:p14="http://schemas.microsoft.com/office/powerpoint/2010/main" val="3065392222"/>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20XX</a:t>
            </a:r>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B776CE9F-4BD8-A748-847B-B97BB3C5BACA}" type="slidenum">
              <a:rPr lang="en-US" smtClean="0"/>
              <a:t>‹#›</a:t>
            </a:fld>
            <a:endParaRPr lang="en-US" dirty="0"/>
          </a:p>
        </p:txBody>
      </p:sp>
    </p:spTree>
    <p:extLst>
      <p:ext uri="{BB962C8B-B14F-4D97-AF65-F5344CB8AC3E}">
        <p14:creationId xmlns:p14="http://schemas.microsoft.com/office/powerpoint/2010/main" val="27790633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3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r>
              <a:rPr lang="en-US" dirty="0"/>
              <a:t>20XX</a:t>
            </a: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r>
              <a:rPr lang="en-US" dirty="0"/>
              <a:t>Presentation title</a:t>
            </a: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B776CE9F-4BD8-A748-847B-B97BB3C5BACA}" type="slidenum">
              <a:rPr lang="en-US" smtClean="0"/>
              <a:pPr/>
              <a:t>‹#›</a:t>
            </a:fld>
            <a:endParaRPr lang="en-US" dirty="0"/>
          </a:p>
        </p:txBody>
      </p:sp>
      <p:cxnSp>
        <p:nvCxnSpPr>
          <p:cNvPr id="7" name="Straight Connector 6">
            <a:extLst>
              <a:ext uri="{FF2B5EF4-FFF2-40B4-BE49-F238E27FC236}">
                <a16:creationId xmlns:a16="http://schemas.microsoft.com/office/drawing/2014/main" id="{7C98175B-20F9-0604-6EEE-3AB1D40C31DB}"/>
              </a:ext>
            </a:extLst>
          </p:cNvPr>
          <p:cNvCxnSpPr>
            <a:cxnSpLocks/>
          </p:cNvCxnSpPr>
          <p:nvPr userDrawn="1"/>
        </p:nvCxnSpPr>
        <p:spPr>
          <a:xfrm>
            <a:off x="571500" y="6475009"/>
            <a:ext cx="11010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862F7D0-F615-B75E-CA41-E3FC056DC0A9}"/>
              </a:ext>
            </a:extLst>
          </p:cNvPr>
          <p:cNvSpPr txBox="1"/>
          <p:nvPr userDrawn="1"/>
        </p:nvSpPr>
        <p:spPr>
          <a:xfrm>
            <a:off x="5718675" y="6349075"/>
            <a:ext cx="757170" cy="261610"/>
          </a:xfrm>
          <a:prstGeom prst="rect">
            <a:avLst/>
          </a:prstGeom>
          <a:solidFill>
            <a:schemeClr val="accent4"/>
          </a:solidFill>
        </p:spPr>
        <p:txBody>
          <a:bodyPr wrap="square" rtlCol="0">
            <a:spAutoFit/>
          </a:bodyPr>
          <a:lstStyle/>
          <a:p>
            <a:pPr algn="ctr"/>
            <a:endParaRPr lang="en-US" sz="1100" dirty="0">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73555162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659" r:id="rId22"/>
    <p:sldLayoutId id="2147483660" r:id="rId23"/>
    <p:sldLayoutId id="2147483651" r:id="rId24"/>
    <p:sldLayoutId id="2147483662" r:id="rId25"/>
    <p:sldLayoutId id="2147483663" r:id="rId26"/>
    <p:sldLayoutId id="2147483664" r:id="rId27"/>
    <p:sldLayoutId id="2147483665" r:id="rId28"/>
    <p:sldLayoutId id="2147483653" r:id="rId29"/>
    <p:sldLayoutId id="2147483666" r:id="rId30"/>
    <p:sldLayoutId id="2147483667" r:id="rId31"/>
  </p:sldLayoutIdLst>
  <p:hf hdr="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6" name="Rectangle 15">
            <a:extLst>
              <a:ext uri="{FF2B5EF4-FFF2-40B4-BE49-F238E27FC236}">
                <a16:creationId xmlns:a16="http://schemas.microsoft.com/office/drawing/2014/main" id="{B40FCD49-2060-48B9-8212-8A5F1DF4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2">
            <a:extLst>
              <a:ext uri="{FF2B5EF4-FFF2-40B4-BE49-F238E27FC236}">
                <a16:creationId xmlns:a16="http://schemas.microsoft.com/office/drawing/2014/main" id="{DA70F40A-D18F-4F05-A106-6D2CB24DC79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3A45DCD-B5FB-4A86-88D2-91088C7FFC5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Placeholder 6" descr="Close up of feathers">
            <a:extLst>
              <a:ext uri="{FF2B5EF4-FFF2-40B4-BE49-F238E27FC236}">
                <a16:creationId xmlns:a16="http://schemas.microsoft.com/office/drawing/2014/main" id="{4F22309A-3E5E-DB9C-8093-A7A57190328F}"/>
              </a:ext>
            </a:extLst>
          </p:cNvPr>
          <p:cNvPicPr>
            <a:picLocks noGrp="1" noChangeAspect="1"/>
          </p:cNvPicPr>
          <p:nvPr>
            <p:ph type="pic" sz="quarter" idx="10"/>
          </p:nvPr>
        </p:nvPicPr>
        <p:blipFill rotWithShape="1">
          <a:blip r:embed="rId4">
            <a:duotone>
              <a:schemeClr val="bg2">
                <a:shade val="45000"/>
                <a:satMod val="135000"/>
              </a:schemeClr>
              <a:prstClr val="white"/>
            </a:duotone>
            <a:alphaModFix amt="25000"/>
            <a:extLst>
              <a:ext uri="{BEBA8EAE-BF5A-486C-A8C5-ECC9F3942E4B}">
                <a14:imgProps xmlns:a14="http://schemas.microsoft.com/office/drawing/2010/main">
                  <a14:imgLayer r:embed="rId5">
                    <a14:imgEffect>
                      <a14:artisticTexturizer trans="32000" scaling="20"/>
                    </a14:imgEffect>
                    <a14:imgEffect>
                      <a14:sharpenSoften amount="-4000"/>
                    </a14:imgEffect>
                    <a14:imgEffect>
                      <a14:colorTemperature colorTemp="11301"/>
                    </a14:imgEffect>
                    <a14:imgEffect>
                      <a14:saturation sat="210000"/>
                    </a14:imgEffect>
                    <a14:imgEffect>
                      <a14:brightnessContrast bright="-3000" contrast="-18000"/>
                    </a14:imgEffect>
                  </a14:imgLayer>
                </a14:imgProps>
              </a:ext>
            </a:extLst>
          </a:blip>
          <a:srcRect/>
          <a:stretch/>
        </p:blipFill>
        <p:spPr>
          <a:xfrm>
            <a:off x="20" y="10"/>
            <a:ext cx="12191980" cy="6857990"/>
          </a:xfrm>
          <a:prstGeom prst="rect">
            <a:avLst/>
          </a:prstGeom>
          <a:noFill/>
        </p:spPr>
      </p:pic>
      <p:sp>
        <p:nvSpPr>
          <p:cNvPr id="2" name="Title 1">
            <a:extLst>
              <a:ext uri="{FF2B5EF4-FFF2-40B4-BE49-F238E27FC236}">
                <a16:creationId xmlns:a16="http://schemas.microsoft.com/office/drawing/2014/main" id="{6076E06F-847B-DA3B-16C0-4ABAD9D66039}"/>
              </a:ext>
            </a:extLst>
          </p:cNvPr>
          <p:cNvSpPr>
            <a:spLocks noGrp="1"/>
          </p:cNvSpPr>
          <p:nvPr>
            <p:ph type="ctrTitle"/>
          </p:nvPr>
        </p:nvSpPr>
        <p:spPr>
          <a:xfrm>
            <a:off x="1751012" y="1300785"/>
            <a:ext cx="8689976" cy="2509213"/>
          </a:xfrm>
        </p:spPr>
        <p:txBody>
          <a:bodyPr vert="horz" lIns="91440" tIns="45720" rIns="91440" bIns="45720" rtlCol="0" anchor="b">
            <a:normAutofit/>
          </a:bodyPr>
          <a:lstStyle/>
          <a:p>
            <a:r>
              <a:rPr lang="en-US" sz="4800" dirty="0"/>
              <a:t>2023-2025 teachers cba</a:t>
            </a:r>
          </a:p>
        </p:txBody>
      </p:sp>
      <p:sp>
        <p:nvSpPr>
          <p:cNvPr id="3" name="Subtitle 2">
            <a:extLst>
              <a:ext uri="{FF2B5EF4-FFF2-40B4-BE49-F238E27FC236}">
                <a16:creationId xmlns:a16="http://schemas.microsoft.com/office/drawing/2014/main" id="{A2068D98-A13D-1121-2A5E-4FB60FC681F2}"/>
              </a:ext>
            </a:extLst>
          </p:cNvPr>
          <p:cNvSpPr>
            <a:spLocks noGrp="1"/>
          </p:cNvSpPr>
          <p:nvPr>
            <p:ph type="subTitle" idx="1"/>
          </p:nvPr>
        </p:nvSpPr>
        <p:spPr>
          <a:xfrm>
            <a:off x="1751012" y="3886200"/>
            <a:ext cx="8689976" cy="1371599"/>
          </a:xfrm>
        </p:spPr>
        <p:txBody>
          <a:bodyPr vert="horz" lIns="91440" tIns="45720" rIns="91440" bIns="45720" rtlCol="0">
            <a:normAutofit/>
          </a:bodyPr>
          <a:lstStyle/>
          <a:p>
            <a:r>
              <a:rPr lang="en-US" sz="2200" dirty="0">
                <a:solidFill>
                  <a:schemeClr val="tx1">
                    <a:lumMod val="65000"/>
                    <a:lumOff val="35000"/>
                  </a:schemeClr>
                </a:solidFill>
              </a:rPr>
              <a:t>Epping School District</a:t>
            </a:r>
          </a:p>
          <a:p>
            <a:endParaRPr lang="en-US" sz="2200" dirty="0">
              <a:solidFill>
                <a:schemeClr val="tx1">
                  <a:lumMod val="65000"/>
                  <a:lumOff val="35000"/>
                </a:schemeClr>
              </a:solidFill>
            </a:endParaRPr>
          </a:p>
        </p:txBody>
      </p:sp>
    </p:spTree>
    <p:extLst>
      <p:ext uri="{BB962C8B-B14F-4D97-AF65-F5344CB8AC3E}">
        <p14:creationId xmlns:p14="http://schemas.microsoft.com/office/powerpoint/2010/main" val="3755714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979CB-F397-3750-660B-8DB2AD21A2E7}"/>
              </a:ext>
            </a:extLst>
          </p:cNvPr>
          <p:cNvSpPr>
            <a:spLocks noGrp="1"/>
          </p:cNvSpPr>
          <p:nvPr>
            <p:ph type="title"/>
          </p:nvPr>
        </p:nvSpPr>
        <p:spPr>
          <a:xfrm>
            <a:off x="1455488" y="603380"/>
            <a:ext cx="8911687" cy="1280890"/>
          </a:xfrm>
        </p:spPr>
        <p:txBody>
          <a:bodyPr>
            <a:normAutofit/>
          </a:bodyPr>
          <a:lstStyle/>
          <a:p>
            <a:r>
              <a:rPr lang="en-US" sz="2400" dirty="0"/>
              <a:t>Non-Monetary changes </a:t>
            </a:r>
          </a:p>
        </p:txBody>
      </p:sp>
      <p:sp>
        <p:nvSpPr>
          <p:cNvPr id="3" name="Content Placeholder 2">
            <a:extLst>
              <a:ext uri="{FF2B5EF4-FFF2-40B4-BE49-F238E27FC236}">
                <a16:creationId xmlns:a16="http://schemas.microsoft.com/office/drawing/2014/main" id="{5E6DDF9E-74A5-BF62-D8BE-CF3404BEF0F4}"/>
              </a:ext>
            </a:extLst>
          </p:cNvPr>
          <p:cNvSpPr>
            <a:spLocks noGrp="1"/>
          </p:cNvSpPr>
          <p:nvPr>
            <p:ph idx="1"/>
          </p:nvPr>
        </p:nvSpPr>
        <p:spPr>
          <a:xfrm>
            <a:off x="318052" y="1586204"/>
            <a:ext cx="11186560" cy="3974841"/>
          </a:xfrm>
        </p:spPr>
        <p:txBody>
          <a:bodyPr>
            <a:noAutofit/>
          </a:bodyPr>
          <a:lstStyle/>
          <a:p>
            <a:pPr marL="0" indent="0">
              <a:buNone/>
            </a:pPr>
            <a:r>
              <a:rPr lang="en-US" sz="1600" u="sng" dirty="0">
                <a:latin typeface="Times New Roman" panose="02020603050405020304" pitchFamily="18" charset="0"/>
                <a:cs typeface="Times New Roman" panose="02020603050405020304" pitchFamily="18" charset="0"/>
              </a:rPr>
              <a:t>17. Placement on salary scale: </a:t>
            </a:r>
            <a:r>
              <a:rPr lang="en-US" sz="1600" dirty="0">
                <a:effectLst/>
                <a:latin typeface="Arial" panose="020B0604020202020204" pitchFamily="34" charset="0"/>
                <a:ea typeface="Calibri" panose="020F0502020204030204" pitchFamily="34" charset="0"/>
              </a:rPr>
              <a:t>Evaluation of new employees shall take into consideration prior years of professional experience as a teacher before entering the district, as well as any experience working directly with children in an educational setting prior to becoming a teacher (e.g. Paraprofessionals/Paraeducators, long term substitutes, tutors). Newly hired employees with no relevant experience shall be placed at Step 1 of the salary schedule in accordance with their degree status.</a:t>
            </a:r>
          </a:p>
          <a:p>
            <a:pPr marL="0" indent="0">
              <a:buNone/>
            </a:pPr>
            <a:r>
              <a:rPr lang="en-US" sz="1600" u="sng" dirty="0">
                <a:latin typeface="Times New Roman" panose="02020603050405020304" pitchFamily="18" charset="0"/>
                <a:cs typeface="Times New Roman" panose="02020603050405020304" pitchFamily="18" charset="0"/>
              </a:rPr>
              <a:t>18. Parental leave: </a:t>
            </a:r>
            <a:r>
              <a:rPr lang="en-US" sz="1600" dirty="0">
                <a:latin typeface="Times New Roman" panose="02020603050405020304" pitchFamily="18" charset="0"/>
                <a:cs typeface="Times New Roman" panose="02020603050405020304" pitchFamily="18" charset="0"/>
              </a:rPr>
              <a:t>Incorporated current practice from the </a:t>
            </a:r>
            <a:r>
              <a:rPr lang="en-US" sz="1600" dirty="0" err="1">
                <a:latin typeface="Times New Roman" panose="02020603050405020304" pitchFamily="18" charset="0"/>
                <a:cs typeface="Times New Roman" panose="02020603050405020304" pitchFamily="18" charset="0"/>
              </a:rPr>
              <a:t>mou</a:t>
            </a:r>
            <a:r>
              <a:rPr lang="en-US" sz="1600" dirty="0">
                <a:latin typeface="Times New Roman" panose="02020603050405020304" pitchFamily="18" charset="0"/>
                <a:cs typeface="Times New Roman" panose="02020603050405020304" pitchFamily="18" charset="0"/>
              </a:rPr>
              <a:t>. Private location with a lockable door provided for nursing parents. Change in wording to partner and employee. </a:t>
            </a:r>
          </a:p>
          <a:p>
            <a:pPr marL="0" indent="0">
              <a:buNone/>
            </a:pPr>
            <a:r>
              <a:rPr lang="en-US" sz="1600" u="sng" dirty="0">
                <a:effectLst/>
                <a:latin typeface="Arial" panose="020B0604020202020204" pitchFamily="34" charset="0"/>
                <a:ea typeface="Calibri" panose="020F0502020204030204" pitchFamily="34" charset="0"/>
              </a:rPr>
              <a:t>19. Grievance Procedure: </a:t>
            </a:r>
            <a:r>
              <a:rPr lang="en-US" sz="1600" dirty="0">
                <a:effectLst/>
                <a:latin typeface="Arial" panose="020B0604020202020204" pitchFamily="34" charset="0"/>
                <a:ea typeface="Calibri" panose="020F0502020204030204" pitchFamily="34" charset="0"/>
              </a:rPr>
              <a:t>updated language to correct current practice and language in grievance and discipline</a:t>
            </a:r>
          </a:p>
          <a:p>
            <a:pPr marL="0" indent="0">
              <a:buNone/>
            </a:pPr>
            <a:r>
              <a:rPr lang="en-US" sz="1600" u="sng">
                <a:effectLst/>
                <a:latin typeface="Arial" panose="020B0604020202020204" pitchFamily="34" charset="0"/>
                <a:ea typeface="Calibri" panose="020F0502020204030204" pitchFamily="34" charset="0"/>
              </a:rPr>
              <a:t>21</a:t>
            </a:r>
            <a:r>
              <a:rPr lang="en-US" sz="1600" u="sng" dirty="0">
                <a:effectLst/>
                <a:latin typeface="Arial" panose="020B0604020202020204" pitchFamily="34" charset="0"/>
                <a:ea typeface="Calibri" panose="020F0502020204030204" pitchFamily="34" charset="0"/>
              </a:rPr>
              <a:t>. Zipper clause: </a:t>
            </a:r>
            <a:r>
              <a:rPr lang="en-US" sz="1600" dirty="0">
                <a:effectLst/>
                <a:latin typeface="Arial" panose="020B0604020202020204" pitchFamily="34" charset="0"/>
                <a:ea typeface="Calibri" panose="020F0502020204030204" pitchFamily="34" charset="0"/>
              </a:rPr>
              <a:t>added language The exception to this rule shall be as it relates to changes to working conditions. </a:t>
            </a:r>
            <a:endParaRPr lang="en-US" sz="1600" u="sng" dirty="0">
              <a:effectLst/>
              <a:latin typeface="Arial" panose="020B0604020202020204" pitchFamily="34" charset="0"/>
              <a:ea typeface="Calibri" panose="020F0502020204030204" pitchFamily="34" charset="0"/>
            </a:endParaRPr>
          </a:p>
          <a:p>
            <a:pPr marL="0" indent="0">
              <a:buNone/>
            </a:pPr>
            <a:br>
              <a:rPr lang="en-US" sz="1600" dirty="0">
                <a:solidFill>
                  <a:srgbClr val="FF0000"/>
                </a:solidFill>
                <a:effectLst/>
                <a:latin typeface="Arial" panose="020B0604020202020204" pitchFamily="34" charset="0"/>
                <a:ea typeface="Calibri" panose="020F0502020204030204" pitchFamily="34" charset="0"/>
              </a:rPr>
            </a:br>
            <a:endParaRPr lang="en-US" sz="1600" dirty="0"/>
          </a:p>
        </p:txBody>
      </p:sp>
      <p:sp>
        <p:nvSpPr>
          <p:cNvPr id="4" name="Date Placeholder 3">
            <a:extLst>
              <a:ext uri="{FF2B5EF4-FFF2-40B4-BE49-F238E27FC236}">
                <a16:creationId xmlns:a16="http://schemas.microsoft.com/office/drawing/2014/main" id="{DD22389E-1001-7312-3F34-1AA93381BF61}"/>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C97B9A76-7EE0-3B6B-D755-16A0A469C2B6}"/>
              </a:ext>
            </a:extLst>
          </p:cNvPr>
          <p:cNvSpPr>
            <a:spLocks noGrp="1"/>
          </p:cNvSpPr>
          <p:nvPr>
            <p:ph type="ftr" sz="quarter" idx="11"/>
          </p:nvPr>
        </p:nvSpPr>
        <p:spPr/>
        <p:txBody>
          <a:bodyPr/>
          <a:lstStyle/>
          <a:p>
            <a:r>
              <a:rPr lang="en-US" dirty="0"/>
              <a:t>CBA</a:t>
            </a:r>
          </a:p>
        </p:txBody>
      </p:sp>
      <p:sp>
        <p:nvSpPr>
          <p:cNvPr id="6" name="Slide Number Placeholder 5">
            <a:extLst>
              <a:ext uri="{FF2B5EF4-FFF2-40B4-BE49-F238E27FC236}">
                <a16:creationId xmlns:a16="http://schemas.microsoft.com/office/drawing/2014/main" id="{A8CB59A6-37D4-6220-E75D-38080FB6A4E1}"/>
              </a:ext>
            </a:extLst>
          </p:cNvPr>
          <p:cNvSpPr>
            <a:spLocks noGrp="1"/>
          </p:cNvSpPr>
          <p:nvPr>
            <p:ph type="sldNum" sz="quarter" idx="12"/>
          </p:nvPr>
        </p:nvSpPr>
        <p:spPr/>
        <p:txBody>
          <a:bodyPr/>
          <a:lstStyle/>
          <a:p>
            <a:fld id="{B776CE9F-4BD8-A748-847B-B97BB3C5BACA}" type="slidenum">
              <a:rPr lang="en-US" smtClean="0"/>
              <a:t>10</a:t>
            </a:fld>
            <a:endParaRPr lang="en-US" dirty="0"/>
          </a:p>
        </p:txBody>
      </p:sp>
    </p:spTree>
    <p:extLst>
      <p:ext uri="{BB962C8B-B14F-4D97-AF65-F5344CB8AC3E}">
        <p14:creationId xmlns:p14="http://schemas.microsoft.com/office/powerpoint/2010/main" val="2890649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0+ Motivational Team Building Quotes">
            <a:extLst>
              <a:ext uri="{FF2B5EF4-FFF2-40B4-BE49-F238E27FC236}">
                <a16:creationId xmlns:a16="http://schemas.microsoft.com/office/drawing/2014/main" id="{8EB515B8-3C4F-44CD-06C4-8E6CB65026B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592" r="1" b="1"/>
          <a:stretch/>
        </p:blipFill>
        <p:spPr bwMode="auto">
          <a:xfrm>
            <a:off x="1034473" y="914400"/>
            <a:ext cx="10381672" cy="5163127"/>
          </a:xfrm>
          <a:prstGeom prst="rect">
            <a:avLst/>
          </a:prstGeom>
          <a:solidFill>
            <a:srgbClr val="FFFFFF"/>
          </a:solidFill>
        </p:spPr>
      </p:pic>
      <p:sp>
        <p:nvSpPr>
          <p:cNvPr id="2057" name="Date Placeholder 3" hidden="1">
            <a:extLst>
              <a:ext uri="{FF2B5EF4-FFF2-40B4-BE49-F238E27FC236}">
                <a16:creationId xmlns:a16="http://schemas.microsoft.com/office/drawing/2014/main" id="{E07F3AD0-2104-7DD6-3544-8603BE0E8C92}"/>
              </a:ext>
            </a:extLst>
          </p:cNvPr>
          <p:cNvSpPr>
            <a:spLocks noGrp="1"/>
          </p:cNvSpPr>
          <p:nvPr>
            <p:ph type="dt" sz="half" idx="10"/>
          </p:nvPr>
        </p:nvSpPr>
        <p:spPr/>
        <p:txBody>
          <a:bodyPr/>
          <a:lstStyle/>
          <a:p>
            <a:pPr>
              <a:spcAft>
                <a:spcPts val="600"/>
              </a:spcAft>
            </a:pPr>
            <a:r>
              <a:rPr lang="en-US" dirty="0"/>
              <a:t>20XX</a:t>
            </a:r>
          </a:p>
        </p:txBody>
      </p:sp>
      <p:sp>
        <p:nvSpPr>
          <p:cNvPr id="2059" name="Footer Placeholder 4">
            <a:extLst>
              <a:ext uri="{FF2B5EF4-FFF2-40B4-BE49-F238E27FC236}">
                <a16:creationId xmlns:a16="http://schemas.microsoft.com/office/drawing/2014/main" id="{D0945C46-9E2B-E8B7-B2AA-9CD3CDAB154B}"/>
              </a:ext>
            </a:extLst>
          </p:cNvPr>
          <p:cNvSpPr>
            <a:spLocks noGrp="1"/>
          </p:cNvSpPr>
          <p:nvPr>
            <p:ph type="ftr" sz="quarter" idx="11"/>
          </p:nvPr>
        </p:nvSpPr>
        <p:spPr/>
        <p:txBody>
          <a:bodyPr/>
          <a:lstStyle/>
          <a:p>
            <a:pPr>
              <a:spcAft>
                <a:spcPts val="600"/>
              </a:spcAft>
            </a:pPr>
            <a:r>
              <a:rPr lang="en-US" dirty="0"/>
              <a:t>CBA</a:t>
            </a:r>
          </a:p>
        </p:txBody>
      </p:sp>
      <p:sp>
        <p:nvSpPr>
          <p:cNvPr id="2061" name="Slide Number Placeholder 5" hidden="1">
            <a:extLst>
              <a:ext uri="{FF2B5EF4-FFF2-40B4-BE49-F238E27FC236}">
                <a16:creationId xmlns:a16="http://schemas.microsoft.com/office/drawing/2014/main" id="{B26EADD7-A6DF-2890-1F74-8521F6F5E732}"/>
              </a:ext>
            </a:extLst>
          </p:cNvPr>
          <p:cNvSpPr>
            <a:spLocks noGrp="1"/>
          </p:cNvSpPr>
          <p:nvPr>
            <p:ph type="sldNum" sz="quarter" idx="12"/>
          </p:nvPr>
        </p:nvSpPr>
        <p:spPr/>
        <p:txBody>
          <a:bodyPr/>
          <a:lstStyle/>
          <a:p>
            <a:pPr>
              <a:spcAft>
                <a:spcPts val="600"/>
              </a:spcAft>
            </a:pPr>
            <a:fld id="{B776CE9F-4BD8-A748-847B-B97BB3C5BACA}" type="slidenum">
              <a:rPr lang="en-US" smtClean="0"/>
              <a:pPr>
                <a:spcAft>
                  <a:spcPts val="600"/>
                </a:spcAft>
              </a:pPr>
              <a:t>11</a:t>
            </a:fld>
            <a:endParaRPr lang="en-US" dirty="0"/>
          </a:p>
        </p:txBody>
      </p:sp>
    </p:spTree>
    <p:extLst>
      <p:ext uri="{BB962C8B-B14F-4D97-AF65-F5344CB8AC3E}">
        <p14:creationId xmlns:p14="http://schemas.microsoft.com/office/powerpoint/2010/main" val="556809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08789-7CD1-E2A5-3993-3B3D6A3F2041}"/>
              </a:ext>
            </a:extLst>
          </p:cNvPr>
          <p:cNvSpPr>
            <a:spLocks noGrp="1"/>
          </p:cNvSpPr>
          <p:nvPr>
            <p:ph type="title"/>
          </p:nvPr>
        </p:nvSpPr>
        <p:spPr>
          <a:xfrm>
            <a:off x="1165341" y="515532"/>
            <a:ext cx="8911687" cy="1280890"/>
          </a:xfrm>
        </p:spPr>
        <p:txBody>
          <a:bodyPr>
            <a:normAutofit/>
          </a:bodyPr>
          <a:lstStyle/>
          <a:p>
            <a:r>
              <a:rPr lang="en-US" sz="2400" dirty="0"/>
              <a:t>Monetary changes </a:t>
            </a:r>
          </a:p>
        </p:txBody>
      </p:sp>
      <p:sp>
        <p:nvSpPr>
          <p:cNvPr id="3" name="Content Placeholder 2">
            <a:extLst>
              <a:ext uri="{FF2B5EF4-FFF2-40B4-BE49-F238E27FC236}">
                <a16:creationId xmlns:a16="http://schemas.microsoft.com/office/drawing/2014/main" id="{3D2C4245-D0D8-B713-F98D-748C660F1461}"/>
              </a:ext>
            </a:extLst>
          </p:cNvPr>
          <p:cNvSpPr>
            <a:spLocks noGrp="1"/>
          </p:cNvSpPr>
          <p:nvPr>
            <p:ph idx="1"/>
          </p:nvPr>
        </p:nvSpPr>
        <p:spPr>
          <a:xfrm>
            <a:off x="705678" y="1796422"/>
            <a:ext cx="10798934" cy="4114800"/>
          </a:xfrm>
        </p:spPr>
        <p:txBody>
          <a:bodyPr>
            <a:normAutofit/>
          </a:bodyPr>
          <a:lstStyle/>
          <a:p>
            <a:pPr marL="0" indent="0">
              <a:buNone/>
            </a:pPr>
            <a:r>
              <a:rPr lang="en-US" sz="1800" u="sng" dirty="0">
                <a:effectLst/>
                <a:latin typeface="Times New Roman" panose="02020603050405020304" pitchFamily="18" charset="0"/>
                <a:ea typeface="Calibri" panose="020F0502020204030204" pitchFamily="34" charset="0"/>
                <a:cs typeface="Times New Roman" panose="02020603050405020304" pitchFamily="18" charset="0"/>
              </a:rPr>
              <a:t>Additional Training: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Teachers who work beyond the normal school's day for the purpose of training and committees shall be compensated at $35.00 per hour.</a:t>
            </a:r>
          </a:p>
          <a:p>
            <a:pPr marL="0" indent="0">
              <a:buNone/>
            </a:pPr>
            <a:r>
              <a:rPr lang="en-US" sz="1800" u="sng" dirty="0">
                <a:latin typeface="Times New Roman" panose="02020603050405020304" pitchFamily="18" charset="0"/>
                <a:ea typeface="Calibri" panose="020F0502020204030204" pitchFamily="34" charset="0"/>
                <a:cs typeface="Times New Roman" panose="02020603050405020304" pitchFamily="18" charset="0"/>
              </a:rPr>
              <a:t>Overnight field trips: </a:t>
            </a:r>
            <a:r>
              <a:rPr lang="en-US" sz="1800" dirty="0">
                <a:latin typeface="Times New Roman" panose="02020603050405020304" pitchFamily="18" charset="0"/>
                <a:ea typeface="Calibri" panose="020F0502020204030204" pitchFamily="34" charset="0"/>
                <a:cs typeface="Times New Roman" panose="02020603050405020304" pitchFamily="18" charset="0"/>
              </a:rPr>
              <a:t>Increase from $100 per night to $150 per night with a max of $450 per trip.</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u="sng" dirty="0">
                <a:latin typeface="Times New Roman" panose="02020603050405020304" pitchFamily="18" charset="0"/>
                <a:ea typeface="Calibri" panose="020F0502020204030204" pitchFamily="34" charset="0"/>
                <a:cs typeface="Times New Roman" panose="02020603050405020304" pitchFamily="18" charset="0"/>
              </a:rPr>
              <a:t>Personal Days: </a:t>
            </a:r>
            <a:r>
              <a:rPr lang="en-US" sz="1800" dirty="0">
                <a:latin typeface="Times New Roman" panose="02020603050405020304" pitchFamily="18" charset="0"/>
                <a:ea typeface="Calibri" panose="020F0502020204030204" pitchFamily="34" charset="0"/>
                <a:cs typeface="Times New Roman" panose="02020603050405020304" pitchFamily="18" charset="0"/>
              </a:rPr>
              <a:t>(Savings to budget) Personal days will no longer be paid out at $50 per unused day. Personal leave will be granted at the rate of three (3) days per year. Unused personal leave days may be rolled over each school year and accumulate up to a maximum of four (4) days per year.</a:t>
            </a:r>
          </a:p>
          <a:p>
            <a:pPr marL="0" indent="0">
              <a:buNone/>
            </a:pPr>
            <a:r>
              <a:rPr lang="en-US" sz="1800" u="sng" dirty="0">
                <a:latin typeface="Times New Roman" panose="02020603050405020304" pitchFamily="18" charset="0"/>
                <a:ea typeface="Calibri" panose="020F0502020204030204" pitchFamily="34" charset="0"/>
                <a:cs typeface="Times New Roman" panose="02020603050405020304" pitchFamily="18" charset="0"/>
              </a:rPr>
              <a:t>Stay healthy incentive:</a:t>
            </a:r>
            <a:r>
              <a:rPr lang="en-US" sz="1800" dirty="0">
                <a:latin typeface="Times New Roman" panose="02020603050405020304" pitchFamily="18" charset="0"/>
                <a:ea typeface="Calibri" panose="020F0502020204030204" pitchFamily="34" charset="0"/>
                <a:cs typeface="Times New Roman" panose="02020603050405020304" pitchFamily="18" charset="0"/>
              </a:rPr>
              <a:t> Increased from $35.00 to $45.00 for unused days over 160</a:t>
            </a:r>
            <a:endParaRPr lang="en-US" sz="1800" u="sng" dirty="0">
              <a:latin typeface="Times New Roman" panose="02020603050405020304" pitchFamily="18" charset="0"/>
              <a:ea typeface="Calibri" panose="020F0502020204030204" pitchFamily="34" charset="0"/>
              <a:cs typeface="Times New Roman" panose="02020603050405020304" pitchFamily="18" charset="0"/>
            </a:endParaRPr>
          </a:p>
          <a:p>
            <a:pPr marL="0" indent="0" algn="ctr">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Date Placeholder 3">
            <a:extLst>
              <a:ext uri="{FF2B5EF4-FFF2-40B4-BE49-F238E27FC236}">
                <a16:creationId xmlns:a16="http://schemas.microsoft.com/office/drawing/2014/main" id="{C30F3D07-7E76-8901-4B2C-DFAF5B81EE7A}"/>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CCDCECCE-383F-35FC-7193-B6C39713DA94}"/>
              </a:ext>
            </a:extLst>
          </p:cNvPr>
          <p:cNvSpPr>
            <a:spLocks noGrp="1"/>
          </p:cNvSpPr>
          <p:nvPr>
            <p:ph type="ftr" sz="quarter" idx="11"/>
          </p:nvPr>
        </p:nvSpPr>
        <p:spPr/>
        <p:txBody>
          <a:bodyPr/>
          <a:lstStyle/>
          <a:p>
            <a:r>
              <a:rPr lang="en-US" dirty="0"/>
              <a:t>CBA</a:t>
            </a:r>
          </a:p>
        </p:txBody>
      </p:sp>
      <p:sp>
        <p:nvSpPr>
          <p:cNvPr id="6" name="Slide Number Placeholder 5">
            <a:extLst>
              <a:ext uri="{FF2B5EF4-FFF2-40B4-BE49-F238E27FC236}">
                <a16:creationId xmlns:a16="http://schemas.microsoft.com/office/drawing/2014/main" id="{36264743-36DB-89E9-C201-91E113D8697D}"/>
              </a:ext>
            </a:extLst>
          </p:cNvPr>
          <p:cNvSpPr>
            <a:spLocks noGrp="1"/>
          </p:cNvSpPr>
          <p:nvPr>
            <p:ph type="sldNum" sz="quarter" idx="12"/>
          </p:nvPr>
        </p:nvSpPr>
        <p:spPr/>
        <p:txBody>
          <a:bodyPr/>
          <a:lstStyle/>
          <a:p>
            <a:fld id="{B776CE9F-4BD8-A748-847B-B97BB3C5BACA}" type="slidenum">
              <a:rPr lang="en-US" smtClean="0"/>
              <a:t>12</a:t>
            </a:fld>
            <a:endParaRPr lang="en-US" dirty="0"/>
          </a:p>
        </p:txBody>
      </p:sp>
    </p:spTree>
    <p:extLst>
      <p:ext uri="{BB962C8B-B14F-4D97-AF65-F5344CB8AC3E}">
        <p14:creationId xmlns:p14="http://schemas.microsoft.com/office/powerpoint/2010/main" val="1574866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BF6E8-D5FF-F821-9BCD-4A9FFF2C1A0F}"/>
              </a:ext>
            </a:extLst>
          </p:cNvPr>
          <p:cNvSpPr>
            <a:spLocks noGrp="1"/>
          </p:cNvSpPr>
          <p:nvPr>
            <p:ph type="title"/>
          </p:nvPr>
        </p:nvSpPr>
        <p:spPr>
          <a:xfrm>
            <a:off x="1407937" y="624110"/>
            <a:ext cx="8911687" cy="935749"/>
          </a:xfrm>
        </p:spPr>
        <p:txBody>
          <a:bodyPr>
            <a:normAutofit/>
          </a:bodyPr>
          <a:lstStyle/>
          <a:p>
            <a:r>
              <a:rPr lang="en-US" sz="2400" dirty="0"/>
              <a:t>Monetary changes </a:t>
            </a:r>
          </a:p>
        </p:txBody>
      </p:sp>
      <p:sp>
        <p:nvSpPr>
          <p:cNvPr id="3" name="Content Placeholder 2">
            <a:extLst>
              <a:ext uri="{FF2B5EF4-FFF2-40B4-BE49-F238E27FC236}">
                <a16:creationId xmlns:a16="http://schemas.microsoft.com/office/drawing/2014/main" id="{E1BBBF50-0AA4-C519-6F04-D09D9BAF81E6}"/>
              </a:ext>
            </a:extLst>
          </p:cNvPr>
          <p:cNvSpPr>
            <a:spLocks noGrp="1"/>
          </p:cNvSpPr>
          <p:nvPr>
            <p:ph idx="1"/>
          </p:nvPr>
        </p:nvSpPr>
        <p:spPr>
          <a:xfrm>
            <a:off x="731520" y="1559859"/>
            <a:ext cx="10716768" cy="4484325"/>
          </a:xfrm>
        </p:spPr>
        <p:txBody>
          <a:bodyPr>
            <a:normAutofit fontScale="85000" lnSpcReduction="20000"/>
          </a:bodyPr>
          <a:lstStyle/>
          <a:p>
            <a:pPr marL="0" indent="0">
              <a:buNone/>
            </a:pPr>
            <a:r>
              <a:rPr lang="en-US" sz="1800" u="sng" dirty="0">
                <a:latin typeface="Times New Roman" panose="02020603050405020304" pitchFamily="18" charset="0"/>
                <a:cs typeface="Times New Roman" panose="02020603050405020304" pitchFamily="18" charset="0"/>
              </a:rPr>
              <a:t>Salary Schedule: </a:t>
            </a:r>
          </a:p>
          <a:p>
            <a:pPr marL="0" indent="0">
              <a:buNone/>
            </a:pPr>
            <a:r>
              <a:rPr lang="en-US" sz="1800" dirty="0">
                <a:latin typeface="Times New Roman" panose="02020603050405020304" pitchFamily="18" charset="0"/>
                <a:cs typeface="Times New Roman" panose="02020603050405020304" pitchFamily="18" charset="0"/>
              </a:rPr>
              <a:t>2023-2024 Steps 1-13 3.7% Step 14 - 2%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Eligible employees take one (1) step in August of 2023 and one (1) additional step in January of 2024. Those employees already on Step 14 in year one (1) of this contract will receive one stipend in the amount of $1250. </a:t>
            </a:r>
          </a:p>
          <a:p>
            <a:pPr marL="0" indent="0">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2024-2025 Steps 1-13 3.6% Step 14 - 2.50% Eligible employees will take one (1) step in August of 2024. Those employees already on Step 14 in year two (2) of this contract will receive one stipend in the amount of $1250. </a:t>
            </a:r>
          </a:p>
          <a:p>
            <a:pPr marL="0" indent="0">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recognition of service to the Epping School District, staff members will receive the following stipends at the completion of the corresponding year in the district:</a:t>
            </a:r>
          </a:p>
          <a:p>
            <a:pPr marL="0" indent="0">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Years 15-21	$500</a:t>
            </a:r>
          </a:p>
          <a:p>
            <a:pPr marL="0" indent="0">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Years 22-25	$600</a:t>
            </a:r>
          </a:p>
          <a:p>
            <a:pPr marL="0" indent="0">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Years 26-29	$700</a:t>
            </a:r>
          </a:p>
          <a:p>
            <a:pPr marL="0" indent="0">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Years 30-33	$900</a:t>
            </a:r>
          </a:p>
          <a:p>
            <a:pPr marL="0" indent="0">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Years 34+	$1000</a:t>
            </a:r>
          </a:p>
          <a:p>
            <a:pPr marL="0" indent="0">
              <a:buNone/>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44417CD0-6840-74C5-546D-48D3EA8035E2}"/>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D3525320-4067-649E-FEDE-CC3A675295CD}"/>
              </a:ext>
            </a:extLst>
          </p:cNvPr>
          <p:cNvSpPr>
            <a:spLocks noGrp="1"/>
          </p:cNvSpPr>
          <p:nvPr>
            <p:ph type="ftr" sz="quarter" idx="11"/>
          </p:nvPr>
        </p:nvSpPr>
        <p:spPr/>
        <p:txBody>
          <a:bodyPr/>
          <a:lstStyle/>
          <a:p>
            <a:r>
              <a:rPr lang="en-US" dirty="0"/>
              <a:t>CBA</a:t>
            </a:r>
          </a:p>
        </p:txBody>
      </p:sp>
      <p:sp>
        <p:nvSpPr>
          <p:cNvPr id="6" name="Slide Number Placeholder 5">
            <a:extLst>
              <a:ext uri="{FF2B5EF4-FFF2-40B4-BE49-F238E27FC236}">
                <a16:creationId xmlns:a16="http://schemas.microsoft.com/office/drawing/2014/main" id="{93604AB8-0F73-3C5E-45DF-F7C04B2F399A}"/>
              </a:ext>
            </a:extLst>
          </p:cNvPr>
          <p:cNvSpPr>
            <a:spLocks noGrp="1"/>
          </p:cNvSpPr>
          <p:nvPr>
            <p:ph type="sldNum" sz="quarter" idx="12"/>
          </p:nvPr>
        </p:nvSpPr>
        <p:spPr/>
        <p:txBody>
          <a:bodyPr/>
          <a:lstStyle/>
          <a:p>
            <a:fld id="{B776CE9F-4BD8-A748-847B-B97BB3C5BACA}" type="slidenum">
              <a:rPr lang="en-US" smtClean="0"/>
              <a:t>13</a:t>
            </a:fld>
            <a:endParaRPr lang="en-US" dirty="0"/>
          </a:p>
        </p:txBody>
      </p:sp>
    </p:spTree>
    <p:extLst>
      <p:ext uri="{BB962C8B-B14F-4D97-AF65-F5344CB8AC3E}">
        <p14:creationId xmlns:p14="http://schemas.microsoft.com/office/powerpoint/2010/main" val="4152878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85802-BD31-69E4-F25C-2571B94D8C48}"/>
              </a:ext>
            </a:extLst>
          </p:cNvPr>
          <p:cNvSpPr>
            <a:spLocks noGrp="1"/>
          </p:cNvSpPr>
          <p:nvPr>
            <p:ph type="title"/>
          </p:nvPr>
        </p:nvSpPr>
        <p:spPr>
          <a:xfrm>
            <a:off x="1831916" y="507673"/>
            <a:ext cx="8911687" cy="934103"/>
          </a:xfrm>
        </p:spPr>
        <p:txBody>
          <a:bodyPr/>
          <a:lstStyle/>
          <a:p>
            <a:r>
              <a:rPr lang="en-US" dirty="0"/>
              <a:t>Salary scale 2023-2024</a:t>
            </a:r>
          </a:p>
        </p:txBody>
      </p:sp>
      <p:pic>
        <p:nvPicPr>
          <p:cNvPr id="7" name="Content Placeholder 6">
            <a:extLst>
              <a:ext uri="{FF2B5EF4-FFF2-40B4-BE49-F238E27FC236}">
                <a16:creationId xmlns:a16="http://schemas.microsoft.com/office/drawing/2014/main" id="{013F744F-C5C2-3356-7671-C61A9F5A5B5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09198" y="1610138"/>
            <a:ext cx="8007074" cy="4273137"/>
          </a:xfrm>
          <a:prstGeom prst="rect">
            <a:avLst/>
          </a:prstGeom>
          <a:noFill/>
          <a:ln>
            <a:noFill/>
          </a:ln>
        </p:spPr>
      </p:pic>
      <p:sp>
        <p:nvSpPr>
          <p:cNvPr id="4" name="Date Placeholder 3">
            <a:extLst>
              <a:ext uri="{FF2B5EF4-FFF2-40B4-BE49-F238E27FC236}">
                <a16:creationId xmlns:a16="http://schemas.microsoft.com/office/drawing/2014/main" id="{74310D5F-298C-FC10-F7EE-665A49575568}"/>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3C3190DA-DC85-34AF-7EC9-53909FB61E9A}"/>
              </a:ext>
            </a:extLst>
          </p:cNvPr>
          <p:cNvSpPr>
            <a:spLocks noGrp="1"/>
          </p:cNvSpPr>
          <p:nvPr>
            <p:ph type="ftr" sz="quarter" idx="11"/>
          </p:nvPr>
        </p:nvSpPr>
        <p:spPr/>
        <p:txBody>
          <a:bodyPr/>
          <a:lstStyle/>
          <a:p>
            <a:r>
              <a:rPr lang="en-US" dirty="0"/>
              <a:t>CBA</a:t>
            </a:r>
          </a:p>
        </p:txBody>
      </p:sp>
      <p:sp>
        <p:nvSpPr>
          <p:cNvPr id="6" name="Slide Number Placeholder 5">
            <a:extLst>
              <a:ext uri="{FF2B5EF4-FFF2-40B4-BE49-F238E27FC236}">
                <a16:creationId xmlns:a16="http://schemas.microsoft.com/office/drawing/2014/main" id="{651FBD3C-A4A3-464D-ED14-8F9685C31540}"/>
              </a:ext>
            </a:extLst>
          </p:cNvPr>
          <p:cNvSpPr>
            <a:spLocks noGrp="1"/>
          </p:cNvSpPr>
          <p:nvPr>
            <p:ph type="sldNum" sz="quarter" idx="12"/>
          </p:nvPr>
        </p:nvSpPr>
        <p:spPr/>
        <p:txBody>
          <a:bodyPr/>
          <a:lstStyle/>
          <a:p>
            <a:fld id="{B776CE9F-4BD8-A748-847B-B97BB3C5BACA}" type="slidenum">
              <a:rPr lang="en-US" smtClean="0"/>
              <a:t>14</a:t>
            </a:fld>
            <a:endParaRPr lang="en-US" dirty="0"/>
          </a:p>
        </p:txBody>
      </p:sp>
    </p:spTree>
    <p:extLst>
      <p:ext uri="{BB962C8B-B14F-4D97-AF65-F5344CB8AC3E}">
        <p14:creationId xmlns:p14="http://schemas.microsoft.com/office/powerpoint/2010/main" val="3731884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85802-BD31-69E4-F25C-2571B94D8C48}"/>
              </a:ext>
            </a:extLst>
          </p:cNvPr>
          <p:cNvSpPr>
            <a:spLocks noGrp="1"/>
          </p:cNvSpPr>
          <p:nvPr>
            <p:ph type="title"/>
          </p:nvPr>
        </p:nvSpPr>
        <p:spPr>
          <a:xfrm>
            <a:off x="1872700" y="474820"/>
            <a:ext cx="8911687" cy="971425"/>
          </a:xfrm>
        </p:spPr>
        <p:txBody>
          <a:bodyPr/>
          <a:lstStyle/>
          <a:p>
            <a:r>
              <a:rPr lang="en-US" dirty="0"/>
              <a:t>Salary scale 2024-2025</a:t>
            </a:r>
          </a:p>
        </p:txBody>
      </p:sp>
      <p:pic>
        <p:nvPicPr>
          <p:cNvPr id="9" name="Content Placeholder 8">
            <a:extLst>
              <a:ext uri="{FF2B5EF4-FFF2-40B4-BE49-F238E27FC236}">
                <a16:creationId xmlns:a16="http://schemas.microsoft.com/office/drawing/2014/main" id="{DC84FD52-0241-B05B-186A-72A63E5467B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45613" y="1574590"/>
            <a:ext cx="8073687" cy="4308685"/>
          </a:xfrm>
          <a:prstGeom prst="rect">
            <a:avLst/>
          </a:prstGeom>
          <a:noFill/>
          <a:ln>
            <a:noFill/>
          </a:ln>
        </p:spPr>
      </p:pic>
      <p:sp>
        <p:nvSpPr>
          <p:cNvPr id="4" name="Date Placeholder 3">
            <a:extLst>
              <a:ext uri="{FF2B5EF4-FFF2-40B4-BE49-F238E27FC236}">
                <a16:creationId xmlns:a16="http://schemas.microsoft.com/office/drawing/2014/main" id="{74310D5F-298C-FC10-F7EE-665A49575568}"/>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3C3190DA-DC85-34AF-7EC9-53909FB61E9A}"/>
              </a:ext>
            </a:extLst>
          </p:cNvPr>
          <p:cNvSpPr>
            <a:spLocks noGrp="1"/>
          </p:cNvSpPr>
          <p:nvPr>
            <p:ph type="ftr" sz="quarter" idx="11"/>
          </p:nvPr>
        </p:nvSpPr>
        <p:spPr/>
        <p:txBody>
          <a:bodyPr/>
          <a:lstStyle/>
          <a:p>
            <a:r>
              <a:rPr lang="en-US" dirty="0"/>
              <a:t>CBA</a:t>
            </a:r>
          </a:p>
        </p:txBody>
      </p:sp>
      <p:sp>
        <p:nvSpPr>
          <p:cNvPr id="6" name="Slide Number Placeholder 5">
            <a:extLst>
              <a:ext uri="{FF2B5EF4-FFF2-40B4-BE49-F238E27FC236}">
                <a16:creationId xmlns:a16="http://schemas.microsoft.com/office/drawing/2014/main" id="{651FBD3C-A4A3-464D-ED14-8F9685C31540}"/>
              </a:ext>
            </a:extLst>
          </p:cNvPr>
          <p:cNvSpPr>
            <a:spLocks noGrp="1"/>
          </p:cNvSpPr>
          <p:nvPr>
            <p:ph type="sldNum" sz="quarter" idx="12"/>
          </p:nvPr>
        </p:nvSpPr>
        <p:spPr/>
        <p:txBody>
          <a:bodyPr/>
          <a:lstStyle/>
          <a:p>
            <a:fld id="{B776CE9F-4BD8-A748-847B-B97BB3C5BACA}" type="slidenum">
              <a:rPr lang="en-US" smtClean="0"/>
              <a:t>15</a:t>
            </a:fld>
            <a:endParaRPr lang="en-US" dirty="0"/>
          </a:p>
        </p:txBody>
      </p:sp>
    </p:spTree>
    <p:extLst>
      <p:ext uri="{BB962C8B-B14F-4D97-AF65-F5344CB8AC3E}">
        <p14:creationId xmlns:p14="http://schemas.microsoft.com/office/powerpoint/2010/main" val="3258645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D6958-1447-37D1-E298-768DD451D1FE}"/>
              </a:ext>
            </a:extLst>
          </p:cNvPr>
          <p:cNvSpPr>
            <a:spLocks noGrp="1"/>
          </p:cNvSpPr>
          <p:nvPr>
            <p:ph type="title"/>
          </p:nvPr>
        </p:nvSpPr>
        <p:spPr>
          <a:xfrm>
            <a:off x="1827815" y="605199"/>
            <a:ext cx="8911687" cy="1280890"/>
          </a:xfrm>
        </p:spPr>
        <p:txBody>
          <a:bodyPr/>
          <a:lstStyle/>
          <a:p>
            <a:r>
              <a:rPr lang="en-US" dirty="0"/>
              <a:t>BUDGET IMPACT </a:t>
            </a:r>
          </a:p>
        </p:txBody>
      </p:sp>
      <p:sp>
        <p:nvSpPr>
          <p:cNvPr id="27" name="Date Placeholder 26">
            <a:extLst>
              <a:ext uri="{FF2B5EF4-FFF2-40B4-BE49-F238E27FC236}">
                <a16:creationId xmlns:a16="http://schemas.microsoft.com/office/drawing/2014/main" id="{9A9CD29E-1F81-B3E5-9E01-78B7B4600C11}"/>
              </a:ext>
            </a:extLst>
          </p:cNvPr>
          <p:cNvSpPr>
            <a:spLocks noGrp="1"/>
          </p:cNvSpPr>
          <p:nvPr>
            <p:ph type="dt" sz="half" idx="10"/>
          </p:nvPr>
        </p:nvSpPr>
        <p:spPr/>
        <p:txBody>
          <a:bodyPr/>
          <a:lstStyle/>
          <a:p>
            <a:r>
              <a:rPr lang="en-US" dirty="0"/>
              <a:t>2022</a:t>
            </a:r>
          </a:p>
        </p:txBody>
      </p:sp>
      <p:sp>
        <p:nvSpPr>
          <p:cNvPr id="28" name="Footer Placeholder 27">
            <a:extLst>
              <a:ext uri="{FF2B5EF4-FFF2-40B4-BE49-F238E27FC236}">
                <a16:creationId xmlns:a16="http://schemas.microsoft.com/office/drawing/2014/main" id="{B7544D79-5B5F-BFC8-DA6C-103AE1E2A152}"/>
              </a:ext>
            </a:extLst>
          </p:cNvPr>
          <p:cNvSpPr>
            <a:spLocks noGrp="1"/>
          </p:cNvSpPr>
          <p:nvPr>
            <p:ph type="ftr" sz="quarter" idx="11"/>
          </p:nvPr>
        </p:nvSpPr>
        <p:spPr/>
        <p:txBody>
          <a:bodyPr/>
          <a:lstStyle/>
          <a:p>
            <a:r>
              <a:rPr lang="en-US" dirty="0"/>
              <a:t>CBA</a:t>
            </a:r>
          </a:p>
        </p:txBody>
      </p:sp>
      <p:sp>
        <p:nvSpPr>
          <p:cNvPr id="29" name="Slide Number Placeholder 28">
            <a:extLst>
              <a:ext uri="{FF2B5EF4-FFF2-40B4-BE49-F238E27FC236}">
                <a16:creationId xmlns:a16="http://schemas.microsoft.com/office/drawing/2014/main" id="{59888851-CB79-343F-8B1E-02716475F36E}"/>
              </a:ext>
            </a:extLst>
          </p:cNvPr>
          <p:cNvSpPr>
            <a:spLocks noGrp="1"/>
          </p:cNvSpPr>
          <p:nvPr>
            <p:ph type="sldNum" sz="quarter" idx="12"/>
          </p:nvPr>
        </p:nvSpPr>
        <p:spPr/>
        <p:txBody>
          <a:bodyPr/>
          <a:lstStyle/>
          <a:p>
            <a:fld id="{B776CE9F-4BD8-A748-847B-B97BB3C5BACA}" type="slidenum">
              <a:rPr lang="en-US" smtClean="0"/>
              <a:pPr/>
              <a:t>16</a:t>
            </a:fld>
            <a:endParaRPr lang="en-US" dirty="0"/>
          </a:p>
        </p:txBody>
      </p:sp>
      <p:graphicFrame>
        <p:nvGraphicFramePr>
          <p:cNvPr id="2" name="Table 1">
            <a:extLst>
              <a:ext uri="{FF2B5EF4-FFF2-40B4-BE49-F238E27FC236}">
                <a16:creationId xmlns:a16="http://schemas.microsoft.com/office/drawing/2014/main" id="{0B2930CD-728E-2A78-2E05-F65337C5031F}"/>
              </a:ext>
            </a:extLst>
          </p:cNvPr>
          <p:cNvGraphicFramePr>
            <a:graphicFrameLocks noGrp="1"/>
          </p:cNvGraphicFramePr>
          <p:nvPr>
            <p:extLst>
              <p:ext uri="{D42A27DB-BD31-4B8C-83A1-F6EECF244321}">
                <p14:modId xmlns:p14="http://schemas.microsoft.com/office/powerpoint/2010/main" val="1246415076"/>
              </p:ext>
            </p:extLst>
          </p:nvPr>
        </p:nvGraphicFramePr>
        <p:xfrm>
          <a:off x="3130826" y="2175920"/>
          <a:ext cx="6949381" cy="3436436"/>
        </p:xfrm>
        <a:graphic>
          <a:graphicData uri="http://schemas.openxmlformats.org/drawingml/2006/table">
            <a:tbl>
              <a:tblPr>
                <a:tableStyleId>{69C7853C-536D-4A76-A0AE-DD22124D55A5}</a:tableStyleId>
              </a:tblPr>
              <a:tblGrid>
                <a:gridCol w="3666397">
                  <a:extLst>
                    <a:ext uri="{9D8B030D-6E8A-4147-A177-3AD203B41FA5}">
                      <a16:colId xmlns:a16="http://schemas.microsoft.com/office/drawing/2014/main" val="3445766681"/>
                    </a:ext>
                  </a:extLst>
                </a:gridCol>
                <a:gridCol w="3282984">
                  <a:extLst>
                    <a:ext uri="{9D8B030D-6E8A-4147-A177-3AD203B41FA5}">
                      <a16:colId xmlns:a16="http://schemas.microsoft.com/office/drawing/2014/main" val="2458794924"/>
                    </a:ext>
                  </a:extLst>
                </a:gridCol>
              </a:tblGrid>
              <a:tr h="696900">
                <a:tc>
                  <a:txBody>
                    <a:bodyPr/>
                    <a:lstStyle/>
                    <a:p>
                      <a:pPr algn="l" fontAlgn="b"/>
                      <a:r>
                        <a:rPr lang="en-US" sz="1600" b="1" u="none" strike="noStrike" dirty="0">
                          <a:effectLst/>
                        </a:rPr>
                        <a:t> CBA Cost Year One</a:t>
                      </a:r>
                    </a:p>
                    <a:p>
                      <a:pPr algn="l" fontAlgn="b"/>
                      <a:r>
                        <a:rPr lang="en-US" sz="1600" b="1" i="0" u="none" strike="noStrike" dirty="0">
                          <a:solidFill>
                            <a:srgbClr val="000000"/>
                          </a:solidFill>
                          <a:effectLst/>
                          <a:latin typeface="Calibri" panose="020F0502020204030204" pitchFamily="34" charset="0"/>
                        </a:rPr>
                        <a:t> CBA Cost Year Two </a:t>
                      </a:r>
                    </a:p>
                  </a:txBody>
                  <a:tcPr marL="9525" marR="9525" marT="9525" marB="0" anchor="b"/>
                </a:tc>
                <a:tc>
                  <a:txBody>
                    <a:bodyPr/>
                    <a:lstStyle/>
                    <a:p>
                      <a:pPr algn="l" fontAlgn="b"/>
                      <a:r>
                        <a:rPr lang="en-US" sz="1600" b="1" u="none" strike="noStrike" dirty="0">
                          <a:effectLst/>
                        </a:rPr>
                        <a:t> $           376,157.07 </a:t>
                      </a:r>
                    </a:p>
                    <a:p>
                      <a:pPr algn="l" fontAlgn="b"/>
                      <a:r>
                        <a:rPr lang="en-US" sz="1600" b="1" i="0" u="none" strike="noStrike" dirty="0">
                          <a:solidFill>
                            <a:srgbClr val="000000"/>
                          </a:solidFill>
                          <a:effectLst/>
                          <a:latin typeface="Calibri" panose="020F0502020204030204" pitchFamily="34" charset="0"/>
                        </a:rPr>
                        <a:t> </a:t>
                      </a:r>
                      <a:r>
                        <a:rPr lang="en-US" sz="1600" b="1" u="none" strike="noStrike" dirty="0">
                          <a:effectLst/>
                        </a:rPr>
                        <a:t>$           377,474.36</a:t>
                      </a:r>
                      <a:r>
                        <a:rPr lang="en-US" sz="1600" b="1" i="0" u="none" strike="noStrike" dirty="0">
                          <a:solidFill>
                            <a:srgbClr val="000000"/>
                          </a:solidFill>
                          <a:effectLst/>
                          <a:latin typeface="Calibri" panose="020F0502020204030204" pitchFamily="34" charset="0"/>
                        </a:rPr>
                        <a:t>    </a:t>
                      </a:r>
                    </a:p>
                  </a:txBody>
                  <a:tcPr marL="9525" marR="9525" marT="9525" marB="0" anchor="b"/>
                </a:tc>
                <a:extLst>
                  <a:ext uri="{0D108BD9-81ED-4DB2-BD59-A6C34878D82A}">
                    <a16:rowId xmlns:a16="http://schemas.microsoft.com/office/drawing/2014/main" val="4042449519"/>
                  </a:ext>
                </a:extLst>
              </a:tr>
              <a:tr h="696900">
                <a:tc gridSpan="2">
                  <a:txBody>
                    <a:bodyPr/>
                    <a:lstStyle/>
                    <a:p>
                      <a:pPr algn="ctr" fontAlgn="b"/>
                      <a:r>
                        <a:rPr lang="en-US" sz="1800" b="1" u="none" strike="noStrike" dirty="0">
                          <a:effectLst/>
                        </a:rPr>
                        <a:t> </a:t>
                      </a:r>
                      <a:r>
                        <a:rPr lang="en-US" sz="1800" b="1" u="none" strike="noStrike" dirty="0">
                          <a:effectLst>
                            <a:innerShdw blurRad="114300">
                              <a:prstClr val="black"/>
                            </a:innerShdw>
                          </a:effectLst>
                        </a:rPr>
                        <a:t>Percentage Increase </a:t>
                      </a:r>
                      <a:endParaRPr lang="en-US" sz="1800" b="1" i="0" u="none" strike="noStrike" dirty="0">
                        <a:solidFill>
                          <a:srgbClr val="000000"/>
                        </a:solidFill>
                        <a:effectLst>
                          <a:innerShdw blurRad="114300">
                            <a:prstClr val="black"/>
                          </a:innerShdw>
                        </a:effectLst>
                        <a:latin typeface="Calibri" panose="020F0502020204030204" pitchFamily="34" charset="0"/>
                      </a:endParaRPr>
                    </a:p>
                  </a:txBody>
                  <a:tcPr marL="9525" marR="9525" marT="9525" marB="0" anchor="b"/>
                </a:tc>
                <a:tc hMerge="1">
                  <a:txBody>
                    <a:bodyPr/>
                    <a:lstStyle/>
                    <a:p>
                      <a:endParaRPr lang="en-US"/>
                    </a:p>
                  </a:txBody>
                  <a:tcPr/>
                </a:tc>
                <a:extLst>
                  <a:ext uri="{0D108BD9-81ED-4DB2-BD59-A6C34878D82A}">
                    <a16:rowId xmlns:a16="http://schemas.microsoft.com/office/drawing/2014/main" val="3739946489"/>
                  </a:ext>
                </a:extLst>
              </a:tr>
              <a:tr h="672868">
                <a:tc>
                  <a:txBody>
                    <a:bodyPr/>
                    <a:lstStyle/>
                    <a:p>
                      <a:pPr algn="l" fontAlgn="b"/>
                      <a:r>
                        <a:rPr lang="en-US" sz="1600" b="1" u="none" strike="noStrike" dirty="0">
                          <a:effectLst/>
                        </a:rPr>
                        <a:t> Proposed Budget  </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b="1" u="none" strike="noStrike" dirty="0">
                          <a:effectLst/>
                        </a:rPr>
                        <a:t>4.46%</a:t>
                      </a:r>
                      <a:endParaRPr lang="en-US" sz="16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98974774"/>
                  </a:ext>
                </a:extLst>
              </a:tr>
              <a:tr h="672868">
                <a:tc>
                  <a:txBody>
                    <a:bodyPr/>
                    <a:lstStyle/>
                    <a:p>
                      <a:pPr algn="l" fontAlgn="b"/>
                      <a:r>
                        <a:rPr lang="en-US" sz="1600" b="1" u="none" strike="noStrike" dirty="0">
                          <a:effectLst/>
                        </a:rPr>
                        <a:t> Proposed CBA  </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b="1" u="none" strike="noStrike" dirty="0">
                          <a:effectLst/>
                        </a:rPr>
                        <a:t>1.81%</a:t>
                      </a:r>
                      <a:endParaRPr lang="en-US" sz="16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79346566"/>
                  </a:ext>
                </a:extLst>
              </a:tr>
              <a:tr h="696900">
                <a:tc>
                  <a:txBody>
                    <a:bodyPr/>
                    <a:lstStyle/>
                    <a:p>
                      <a:pPr algn="l" fontAlgn="b"/>
                      <a:r>
                        <a:rPr lang="en-US" sz="1600" b="1" u="none" strike="noStrike" dirty="0">
                          <a:effectLst/>
                        </a:rPr>
                        <a:t> Total  </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b="1" u="none" strike="noStrike" dirty="0">
                          <a:effectLst/>
                        </a:rPr>
                        <a:t>6.27%</a:t>
                      </a:r>
                      <a:endParaRPr lang="en-US" sz="16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29402354"/>
                  </a:ext>
                </a:extLst>
              </a:tr>
            </a:tbl>
          </a:graphicData>
        </a:graphic>
      </p:graphicFrame>
    </p:spTree>
    <p:extLst>
      <p:ext uri="{BB962C8B-B14F-4D97-AF65-F5344CB8AC3E}">
        <p14:creationId xmlns:p14="http://schemas.microsoft.com/office/powerpoint/2010/main" val="3430532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Top shot of a representation of networks with stick figures.">
            <a:extLst>
              <a:ext uri="{FF2B5EF4-FFF2-40B4-BE49-F238E27FC236}">
                <a16:creationId xmlns:a16="http://schemas.microsoft.com/office/drawing/2014/main" id="{F1D32BEC-50C5-C300-985D-C4FDCCB8B9E8}"/>
              </a:ext>
            </a:extLst>
          </p:cNvPr>
          <p:cNvPicPr>
            <a:picLocks noGrp="1" noChangeAspect="1"/>
          </p:cNvPicPr>
          <p:nvPr>
            <p:ph type="pic" sz="quarter" idx="10"/>
          </p:nvPr>
        </p:nvPicPr>
        <p:blipFill>
          <a:blip r:embed="rId2"/>
          <a:srcRect t="7736" b="7736"/>
          <a:stretch/>
        </p:blipFill>
        <p:spPr/>
      </p:pic>
      <p:sp>
        <p:nvSpPr>
          <p:cNvPr id="12" name="Title 11">
            <a:extLst>
              <a:ext uri="{FF2B5EF4-FFF2-40B4-BE49-F238E27FC236}">
                <a16:creationId xmlns:a16="http://schemas.microsoft.com/office/drawing/2014/main" id="{3DAC2101-CE35-6065-B114-2DB6D5F5D4B9}"/>
              </a:ext>
            </a:extLst>
          </p:cNvPr>
          <p:cNvSpPr>
            <a:spLocks noGrp="1"/>
          </p:cNvSpPr>
          <p:nvPr>
            <p:ph type="ctrTitle"/>
          </p:nvPr>
        </p:nvSpPr>
        <p:spPr>
          <a:xfrm>
            <a:off x="1298776" y="4858966"/>
            <a:ext cx="2486722" cy="795528"/>
          </a:xfrm>
        </p:spPr>
        <p:txBody>
          <a:bodyPr/>
          <a:lstStyle/>
          <a:p>
            <a:r>
              <a:rPr lang="en-US" dirty="0"/>
              <a:t>THANK</a:t>
            </a:r>
          </a:p>
        </p:txBody>
      </p:sp>
      <p:sp>
        <p:nvSpPr>
          <p:cNvPr id="13" name="Subtitle 12">
            <a:extLst>
              <a:ext uri="{FF2B5EF4-FFF2-40B4-BE49-F238E27FC236}">
                <a16:creationId xmlns:a16="http://schemas.microsoft.com/office/drawing/2014/main" id="{33693D95-5724-F0FE-E4CC-0590AB45C9A1}"/>
              </a:ext>
            </a:extLst>
          </p:cNvPr>
          <p:cNvSpPr>
            <a:spLocks noGrp="1"/>
          </p:cNvSpPr>
          <p:nvPr>
            <p:ph type="subTitle" idx="1"/>
          </p:nvPr>
        </p:nvSpPr>
        <p:spPr/>
        <p:txBody>
          <a:bodyPr/>
          <a:lstStyle/>
          <a:p>
            <a:r>
              <a:rPr lang="en-US" dirty="0"/>
              <a:t>Questions?</a:t>
            </a:r>
          </a:p>
        </p:txBody>
      </p:sp>
      <p:sp>
        <p:nvSpPr>
          <p:cNvPr id="36" name="Text Placeholder 35">
            <a:extLst>
              <a:ext uri="{FF2B5EF4-FFF2-40B4-BE49-F238E27FC236}">
                <a16:creationId xmlns:a16="http://schemas.microsoft.com/office/drawing/2014/main" id="{DDE3B960-948B-EE59-192C-5CE2BCCC1124}"/>
              </a:ext>
            </a:extLst>
          </p:cNvPr>
          <p:cNvSpPr>
            <a:spLocks noGrp="1"/>
          </p:cNvSpPr>
          <p:nvPr>
            <p:ph type="body" sz="quarter" idx="11"/>
          </p:nvPr>
        </p:nvSpPr>
        <p:spPr>
          <a:xfrm>
            <a:off x="8310588" y="4858966"/>
            <a:ext cx="2486721" cy="795709"/>
          </a:xfrm>
        </p:spPr>
        <p:txBody>
          <a:bodyPr/>
          <a:lstStyle/>
          <a:p>
            <a:r>
              <a:rPr lang="en-US" dirty="0"/>
              <a:t>You</a:t>
            </a:r>
          </a:p>
        </p:txBody>
      </p:sp>
    </p:spTree>
    <p:extLst>
      <p:ext uri="{BB962C8B-B14F-4D97-AF65-F5344CB8AC3E}">
        <p14:creationId xmlns:p14="http://schemas.microsoft.com/office/powerpoint/2010/main" val="1494657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4AE4BC8-F27F-0EC3-F1CF-96BE0A0981F5}"/>
              </a:ext>
            </a:extLst>
          </p:cNvPr>
          <p:cNvSpPr>
            <a:spLocks noGrp="1"/>
          </p:cNvSpPr>
          <p:nvPr>
            <p:ph type="title"/>
          </p:nvPr>
        </p:nvSpPr>
        <p:spPr>
          <a:xfrm>
            <a:off x="913775" y="618517"/>
            <a:ext cx="8622111" cy="1596177"/>
          </a:xfrm>
        </p:spPr>
        <p:txBody>
          <a:bodyPr anchor="ctr">
            <a:normAutofit/>
          </a:bodyPr>
          <a:lstStyle/>
          <a:p>
            <a:r>
              <a:rPr lang="en-US" dirty="0"/>
              <a:t>AGENDA</a:t>
            </a:r>
          </a:p>
        </p:txBody>
      </p:sp>
      <p:graphicFrame>
        <p:nvGraphicFramePr>
          <p:cNvPr id="26" name="Table 12">
            <a:extLst>
              <a:ext uri="{FF2B5EF4-FFF2-40B4-BE49-F238E27FC236}">
                <a16:creationId xmlns:a16="http://schemas.microsoft.com/office/drawing/2014/main" id="{D9783CCA-C635-7FF9-7B55-723F1CDC767C}"/>
              </a:ext>
            </a:extLst>
          </p:cNvPr>
          <p:cNvGraphicFramePr>
            <a:graphicFrameLocks noGrp="1"/>
          </p:cNvGraphicFramePr>
          <p:nvPr>
            <p:ph sz="half" idx="1"/>
            <p:extLst>
              <p:ext uri="{D42A27DB-BD31-4B8C-83A1-F6EECF244321}">
                <p14:modId xmlns:p14="http://schemas.microsoft.com/office/powerpoint/2010/main" val="4129226174"/>
              </p:ext>
            </p:extLst>
          </p:nvPr>
        </p:nvGraphicFramePr>
        <p:xfrm>
          <a:off x="1479857" y="2348992"/>
          <a:ext cx="3898287" cy="3304606"/>
        </p:xfrm>
        <a:graphic>
          <a:graphicData uri="http://schemas.openxmlformats.org/drawingml/2006/table">
            <a:tbl>
              <a:tblPr firstRow="1" bandRow="1"/>
              <a:tblGrid>
                <a:gridCol w="840493">
                  <a:extLst>
                    <a:ext uri="{9D8B030D-6E8A-4147-A177-3AD203B41FA5}">
                      <a16:colId xmlns:a16="http://schemas.microsoft.com/office/drawing/2014/main" val="3217802514"/>
                    </a:ext>
                  </a:extLst>
                </a:gridCol>
                <a:gridCol w="3057794">
                  <a:extLst>
                    <a:ext uri="{9D8B030D-6E8A-4147-A177-3AD203B41FA5}">
                      <a16:colId xmlns:a16="http://schemas.microsoft.com/office/drawing/2014/main" val="3006268266"/>
                    </a:ext>
                  </a:extLst>
                </a:gridCol>
              </a:tblGrid>
              <a:tr h="634937">
                <a:tc>
                  <a:txBody>
                    <a:bodyPr/>
                    <a:lstStyle/>
                    <a:p>
                      <a:pPr algn="ctr"/>
                      <a:r>
                        <a:rPr lang="en-US" sz="3300" dirty="0">
                          <a:latin typeface="+mj-lt"/>
                        </a:rPr>
                        <a:t>01</a:t>
                      </a:r>
                    </a:p>
                  </a:txBody>
                  <a:tcPr marL="94298" marR="94298" marT="47149" marB="47149"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sz="2100" dirty="0">
                          <a:latin typeface="Georgia Pro" panose="02040502050405020303" pitchFamily="18" charset="0"/>
                          <a:cs typeface="Posterama" panose="020B0504020200020000" pitchFamily="34" charset="0"/>
                        </a:rPr>
                        <a:t>Introduction</a:t>
                      </a:r>
                      <a:endParaRPr lang="en-US" sz="2100" dirty="0">
                        <a:latin typeface="Georgia Pro" panose="02040502050405020303" pitchFamily="18" charset="0"/>
                      </a:endParaRPr>
                    </a:p>
                  </a:txBody>
                  <a:tcPr marL="0" marR="94298" marT="47149" marB="47149"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664363196"/>
                  </a:ext>
                </a:extLst>
              </a:tr>
              <a:tr h="634937">
                <a:tc>
                  <a:txBody>
                    <a:bodyPr/>
                    <a:lstStyle/>
                    <a:p>
                      <a:pPr algn="ctr"/>
                      <a:r>
                        <a:rPr lang="en-US" sz="3300" dirty="0">
                          <a:latin typeface="+mj-lt"/>
                        </a:rPr>
                        <a:t>02</a:t>
                      </a:r>
                    </a:p>
                  </a:txBody>
                  <a:tcPr marL="94298" marR="94298" marT="47149" marB="47149"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latin typeface="Georgia Pro" panose="02040502050405020303" pitchFamily="18" charset="0"/>
                          <a:cs typeface="Posterama" panose="020B0504020200020000" pitchFamily="34" charset="0"/>
                        </a:rPr>
                        <a:t>Non-Monetary Changes </a:t>
                      </a:r>
                    </a:p>
                  </a:txBody>
                  <a:tcPr marL="0" marR="94298" marT="47149" marB="47149"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521488287"/>
                  </a:ext>
                </a:extLst>
              </a:tr>
              <a:tr h="634937">
                <a:tc>
                  <a:txBody>
                    <a:bodyPr/>
                    <a:lstStyle/>
                    <a:p>
                      <a:pPr algn="ctr"/>
                      <a:r>
                        <a:rPr lang="en-US" sz="3300" dirty="0">
                          <a:latin typeface="+mj-lt"/>
                        </a:rPr>
                        <a:t>03</a:t>
                      </a:r>
                    </a:p>
                  </a:txBody>
                  <a:tcPr marL="94298" marR="94298" marT="47149" marB="47149"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sz="2100" dirty="0">
                          <a:latin typeface="Georgia Pro" panose="02040502050405020303" pitchFamily="18" charset="0"/>
                          <a:cs typeface="Posterama" panose="020B0504020200020000" pitchFamily="34" charset="0"/>
                        </a:rPr>
                        <a:t>Monetary Changes </a:t>
                      </a:r>
                      <a:endParaRPr lang="en-US" sz="2100" dirty="0">
                        <a:latin typeface="Georgia Pro" panose="02040502050405020303" pitchFamily="18" charset="0"/>
                      </a:endParaRPr>
                    </a:p>
                  </a:txBody>
                  <a:tcPr marL="0" marR="94298" marT="47149" marB="47149"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796761412"/>
                  </a:ext>
                </a:extLst>
              </a:tr>
              <a:tr h="634937">
                <a:tc>
                  <a:txBody>
                    <a:bodyPr/>
                    <a:lstStyle/>
                    <a:p>
                      <a:pPr algn="ctr"/>
                      <a:r>
                        <a:rPr lang="en-US" sz="3300" dirty="0">
                          <a:latin typeface="+mj-lt"/>
                        </a:rPr>
                        <a:t>04</a:t>
                      </a:r>
                    </a:p>
                  </a:txBody>
                  <a:tcPr marL="94298" marR="94298" marT="47149" marB="47149"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sz="2100" dirty="0">
                          <a:latin typeface="Georgia Pro" panose="02040502050405020303" pitchFamily="18" charset="0"/>
                          <a:cs typeface="Posterama" panose="020B0504020200020000" pitchFamily="34" charset="0"/>
                        </a:rPr>
                        <a:t>Budget Impact</a:t>
                      </a:r>
                      <a:endParaRPr lang="en-US" sz="2100" dirty="0">
                        <a:latin typeface="Georgia Pro" panose="02040502050405020303" pitchFamily="18" charset="0"/>
                      </a:endParaRPr>
                    </a:p>
                  </a:txBody>
                  <a:tcPr marL="0" marR="94298" marT="47149" marB="47149"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02039042"/>
                  </a:ext>
                </a:extLst>
              </a:tr>
              <a:tr h="764858">
                <a:tc>
                  <a:txBody>
                    <a:bodyPr/>
                    <a:lstStyle/>
                    <a:p>
                      <a:pPr algn="ctr"/>
                      <a:endParaRPr lang="en-US" sz="3300" dirty="0">
                        <a:latin typeface="+mj-lt"/>
                      </a:endParaRPr>
                    </a:p>
                  </a:txBody>
                  <a:tcPr marL="94298" marR="94298" marT="47149" marB="47149"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US" sz="2100" dirty="0">
                        <a:latin typeface="Georgia Pro" panose="02040502050405020303" pitchFamily="18" charset="0"/>
                      </a:endParaRPr>
                    </a:p>
                  </a:txBody>
                  <a:tcPr marL="0" marR="94298" marT="47149" marB="47149"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061766396"/>
                  </a:ext>
                </a:extLst>
              </a:tr>
            </a:tbl>
          </a:graphicData>
        </a:graphic>
      </p:graphicFrame>
      <p:sp>
        <p:nvSpPr>
          <p:cNvPr id="1035" name="Date Placeholder 4">
            <a:extLst>
              <a:ext uri="{FF2B5EF4-FFF2-40B4-BE49-F238E27FC236}">
                <a16:creationId xmlns:a16="http://schemas.microsoft.com/office/drawing/2014/main" id="{6ADFB84B-D3D8-7922-A943-0BA60A3FCE3F}"/>
              </a:ext>
            </a:extLst>
          </p:cNvPr>
          <p:cNvSpPr>
            <a:spLocks noGrp="1"/>
          </p:cNvSpPr>
          <p:nvPr>
            <p:ph type="dt" sz="half" idx="10"/>
          </p:nvPr>
        </p:nvSpPr>
        <p:spPr/>
        <p:txBody>
          <a:bodyPr/>
          <a:lstStyle/>
          <a:p>
            <a:pPr>
              <a:spcAft>
                <a:spcPts val="600"/>
              </a:spcAft>
            </a:pPr>
            <a:r>
              <a:rPr lang="en-US" dirty="0"/>
              <a:t>2022</a:t>
            </a:r>
          </a:p>
        </p:txBody>
      </p:sp>
      <p:sp>
        <p:nvSpPr>
          <p:cNvPr id="1037" name="Footer Placeholder 5">
            <a:extLst>
              <a:ext uri="{FF2B5EF4-FFF2-40B4-BE49-F238E27FC236}">
                <a16:creationId xmlns:a16="http://schemas.microsoft.com/office/drawing/2014/main" id="{83D1C734-BE71-65B5-7F9A-43341394BB0F}"/>
              </a:ext>
            </a:extLst>
          </p:cNvPr>
          <p:cNvSpPr>
            <a:spLocks noGrp="1"/>
          </p:cNvSpPr>
          <p:nvPr>
            <p:ph type="ftr" sz="quarter" idx="11"/>
          </p:nvPr>
        </p:nvSpPr>
        <p:spPr/>
        <p:txBody>
          <a:bodyPr/>
          <a:lstStyle/>
          <a:p>
            <a:pPr>
              <a:spcAft>
                <a:spcPts val="600"/>
              </a:spcAft>
            </a:pPr>
            <a:r>
              <a:rPr lang="en-US" dirty="0"/>
              <a:t>CBA</a:t>
            </a:r>
          </a:p>
        </p:txBody>
      </p:sp>
      <p:sp>
        <p:nvSpPr>
          <p:cNvPr id="1039" name="Slide Number Placeholder 6">
            <a:extLst>
              <a:ext uri="{FF2B5EF4-FFF2-40B4-BE49-F238E27FC236}">
                <a16:creationId xmlns:a16="http://schemas.microsoft.com/office/drawing/2014/main" id="{598A1F81-4913-CE46-23A4-4CE9D8DEF8A7}"/>
              </a:ext>
            </a:extLst>
          </p:cNvPr>
          <p:cNvSpPr>
            <a:spLocks noGrp="1"/>
          </p:cNvSpPr>
          <p:nvPr>
            <p:ph type="sldNum" sz="quarter" idx="12"/>
          </p:nvPr>
        </p:nvSpPr>
        <p:spPr/>
        <p:txBody>
          <a:bodyPr/>
          <a:lstStyle/>
          <a:p>
            <a:pPr>
              <a:spcAft>
                <a:spcPts val="600"/>
              </a:spcAft>
            </a:pPr>
            <a:fld id="{B776CE9F-4BD8-A748-847B-B97BB3C5BACA}" type="slidenum">
              <a:rPr lang="en-US" smtClean="0"/>
              <a:pPr>
                <a:spcAft>
                  <a:spcPts val="600"/>
                </a:spcAft>
              </a:pPr>
              <a:t>2</a:t>
            </a:fld>
            <a:endParaRPr lang="en-US" dirty="0"/>
          </a:p>
        </p:txBody>
      </p:sp>
      <p:pic>
        <p:nvPicPr>
          <p:cNvPr id="1030" name="Picture 6" descr="60 Great Inspirational Teacher Quotes | Educational Technology and Mobile  Learning">
            <a:extLst>
              <a:ext uri="{FF2B5EF4-FFF2-40B4-BE49-F238E27FC236}">
                <a16:creationId xmlns:a16="http://schemas.microsoft.com/office/drawing/2014/main" id="{FB8AE9F3-AD51-C2C6-7290-17C7571251D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13858" y="1428461"/>
            <a:ext cx="4351338" cy="4351338"/>
          </a:xfrm>
          <a:prstGeom prst="rect">
            <a:avLst/>
          </a:prstGeom>
          <a:solidFill>
            <a:srgbClr val="FFFFFF"/>
          </a:solidFill>
        </p:spPr>
      </p:pic>
    </p:spTree>
    <p:extLst>
      <p:ext uri="{BB962C8B-B14F-4D97-AF65-F5344CB8AC3E}">
        <p14:creationId xmlns:p14="http://schemas.microsoft.com/office/powerpoint/2010/main" val="1099397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D3F43-7DE4-A392-050C-1AAE2661CFAC}"/>
              </a:ext>
            </a:extLst>
          </p:cNvPr>
          <p:cNvSpPr>
            <a:spLocks noGrp="1"/>
          </p:cNvSpPr>
          <p:nvPr>
            <p:ph type="title"/>
          </p:nvPr>
        </p:nvSpPr>
        <p:spPr/>
        <p:txBody>
          <a:bodyPr anchor="ctr">
            <a:normAutofit/>
          </a:bodyPr>
          <a:lstStyle/>
          <a:p>
            <a:r>
              <a:rPr lang="en-US" dirty="0"/>
              <a:t>INTRODUCTION</a:t>
            </a:r>
          </a:p>
        </p:txBody>
      </p:sp>
      <p:sp>
        <p:nvSpPr>
          <p:cNvPr id="20" name="Content Placeholder 2">
            <a:extLst>
              <a:ext uri="{FF2B5EF4-FFF2-40B4-BE49-F238E27FC236}">
                <a16:creationId xmlns:a16="http://schemas.microsoft.com/office/drawing/2014/main" id="{2425A766-FC0C-CB11-7AB7-D6E27E4E7ED6}"/>
              </a:ext>
            </a:extLst>
          </p:cNvPr>
          <p:cNvSpPr>
            <a:spLocks noGrp="1"/>
          </p:cNvSpPr>
          <p:nvPr>
            <p:ph sz="half" idx="1"/>
          </p:nvPr>
        </p:nvSpPr>
        <p:spPr>
          <a:xfrm>
            <a:off x="838200" y="1825625"/>
            <a:ext cx="5181600" cy="3293222"/>
          </a:xfrm>
        </p:spPr>
        <p:txBody>
          <a:bodyPr>
            <a:normAutofit fontScale="92500" lnSpcReduction="20000"/>
          </a:bodyPr>
          <a:lstStyle/>
          <a:p>
            <a:r>
              <a:rPr lang="en-US" dirty="0"/>
              <a:t>This bargaining agreement is between the Epping Teachers Union and the Epping School Board. negotiations started in September of 2022. </a:t>
            </a:r>
          </a:p>
          <a:p>
            <a:r>
              <a:rPr lang="en-US" dirty="0"/>
              <a:t>The team consisted of 2 Board members, 2 Union Members, 1 Union Rep, the Superintendent and Business Administrator. </a:t>
            </a:r>
          </a:p>
          <a:p>
            <a:r>
              <a:rPr lang="en-US" dirty="0"/>
              <a:t>This agreement is a two-year agreement for fiscal years 2023-2024 &amp; 2024-2025.</a:t>
            </a:r>
          </a:p>
          <a:p>
            <a:endParaRPr lang="en-US" dirty="0"/>
          </a:p>
        </p:txBody>
      </p:sp>
      <p:pic>
        <p:nvPicPr>
          <p:cNvPr id="9" name="Picture Placeholder 8" descr="A picture containing shape&#10;&#10;Description automatically generated">
            <a:extLst>
              <a:ext uri="{FF2B5EF4-FFF2-40B4-BE49-F238E27FC236}">
                <a16:creationId xmlns:a16="http://schemas.microsoft.com/office/drawing/2014/main" id="{1371EEDE-EB60-D5F0-21F1-DD7F93C879B0}"/>
              </a:ext>
            </a:extLst>
          </p:cNvPr>
          <p:cNvPicPr>
            <a:picLocks noGrp="1" noChangeAspect="1"/>
          </p:cNvPicPr>
          <p:nvPr>
            <p:ph sz="half" idx="2"/>
          </p:nvPr>
        </p:nvPicPr>
        <p:blipFill rotWithShape="1">
          <a:blip r:embed="rId2"/>
          <a:stretch/>
        </p:blipFill>
        <p:spPr>
          <a:xfrm>
            <a:off x="7458869" y="2125663"/>
            <a:ext cx="3778250" cy="3778250"/>
          </a:xfrm>
          <a:noFill/>
        </p:spPr>
      </p:pic>
      <p:sp>
        <p:nvSpPr>
          <p:cNvPr id="13" name="Date Placeholder 12">
            <a:extLst>
              <a:ext uri="{FF2B5EF4-FFF2-40B4-BE49-F238E27FC236}">
                <a16:creationId xmlns:a16="http://schemas.microsoft.com/office/drawing/2014/main" id="{B5B41A9F-C271-C53D-1D59-DA8BA68BE0EF}"/>
              </a:ext>
            </a:extLst>
          </p:cNvPr>
          <p:cNvSpPr>
            <a:spLocks noGrp="1"/>
          </p:cNvSpPr>
          <p:nvPr>
            <p:ph type="dt" sz="half" idx="10"/>
          </p:nvPr>
        </p:nvSpPr>
        <p:spPr/>
        <p:txBody>
          <a:bodyPr anchor="ctr">
            <a:normAutofit/>
          </a:bodyPr>
          <a:lstStyle/>
          <a:p>
            <a:pPr>
              <a:spcAft>
                <a:spcPts val="600"/>
              </a:spcAft>
            </a:pPr>
            <a:r>
              <a:rPr lang="en-US" dirty="0"/>
              <a:t>2022</a:t>
            </a:r>
          </a:p>
        </p:txBody>
      </p:sp>
      <p:sp>
        <p:nvSpPr>
          <p:cNvPr id="14" name="Footer Placeholder 13">
            <a:extLst>
              <a:ext uri="{FF2B5EF4-FFF2-40B4-BE49-F238E27FC236}">
                <a16:creationId xmlns:a16="http://schemas.microsoft.com/office/drawing/2014/main" id="{57D15505-054A-CEC3-F847-B2F50C2FCCEA}"/>
              </a:ext>
            </a:extLst>
          </p:cNvPr>
          <p:cNvSpPr>
            <a:spLocks noGrp="1"/>
          </p:cNvSpPr>
          <p:nvPr>
            <p:ph type="ftr" sz="quarter" idx="11"/>
          </p:nvPr>
        </p:nvSpPr>
        <p:spPr/>
        <p:txBody>
          <a:bodyPr anchor="ctr">
            <a:normAutofit/>
          </a:bodyPr>
          <a:lstStyle/>
          <a:p>
            <a:pPr>
              <a:spcAft>
                <a:spcPts val="600"/>
              </a:spcAft>
            </a:pPr>
            <a:r>
              <a:rPr lang="en-US" dirty="0"/>
              <a:t>CBA</a:t>
            </a:r>
          </a:p>
        </p:txBody>
      </p:sp>
      <p:sp>
        <p:nvSpPr>
          <p:cNvPr id="15" name="Slide Number Placeholder 14">
            <a:extLst>
              <a:ext uri="{FF2B5EF4-FFF2-40B4-BE49-F238E27FC236}">
                <a16:creationId xmlns:a16="http://schemas.microsoft.com/office/drawing/2014/main" id="{C305AF10-0EEC-6F36-4ED9-DFC80527E83C}"/>
              </a:ext>
            </a:extLst>
          </p:cNvPr>
          <p:cNvSpPr>
            <a:spLocks noGrp="1"/>
          </p:cNvSpPr>
          <p:nvPr>
            <p:ph type="sldNum" sz="quarter" idx="12"/>
          </p:nvPr>
        </p:nvSpPr>
        <p:spPr/>
        <p:txBody>
          <a:bodyPr anchor="ctr">
            <a:normAutofit/>
          </a:bodyPr>
          <a:lstStyle/>
          <a:p>
            <a:pPr>
              <a:spcAft>
                <a:spcPts val="600"/>
              </a:spcAft>
            </a:pPr>
            <a:fld id="{B776CE9F-4BD8-A748-847B-B97BB3C5BACA}" type="slidenum">
              <a:rPr lang="en-US" smtClean="0"/>
              <a:pPr>
                <a:spcAft>
                  <a:spcPts val="600"/>
                </a:spcAft>
              </a:pPr>
              <a:t>3</a:t>
            </a:fld>
            <a:endParaRPr lang="en-US" dirty="0"/>
          </a:p>
        </p:txBody>
      </p:sp>
    </p:spTree>
    <p:extLst>
      <p:ext uri="{BB962C8B-B14F-4D97-AF65-F5344CB8AC3E}">
        <p14:creationId xmlns:p14="http://schemas.microsoft.com/office/powerpoint/2010/main" val="1408619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C8BF038-1E35-B3F4-AA1F-79FB37533042}"/>
              </a:ext>
            </a:extLst>
          </p:cNvPr>
          <p:cNvSpPr>
            <a:spLocks noGrp="1"/>
          </p:cNvSpPr>
          <p:nvPr>
            <p:ph type="title"/>
          </p:nvPr>
        </p:nvSpPr>
        <p:spPr>
          <a:xfrm>
            <a:off x="2592925" y="208722"/>
            <a:ext cx="6308479" cy="1206345"/>
          </a:xfrm>
        </p:spPr>
        <p:txBody>
          <a:bodyPr>
            <a:normAutofit/>
          </a:bodyPr>
          <a:lstStyle/>
          <a:p>
            <a:r>
              <a:rPr lang="en-US" sz="2400" dirty="0"/>
              <a:t>Non-Monetary changes </a:t>
            </a:r>
          </a:p>
        </p:txBody>
      </p:sp>
      <p:sp>
        <p:nvSpPr>
          <p:cNvPr id="3" name="Content Placeholder 2">
            <a:extLst>
              <a:ext uri="{FF2B5EF4-FFF2-40B4-BE49-F238E27FC236}">
                <a16:creationId xmlns:a16="http://schemas.microsoft.com/office/drawing/2014/main" id="{662342AC-E8E7-5055-167D-01DFEC7B605A}"/>
              </a:ext>
            </a:extLst>
          </p:cNvPr>
          <p:cNvSpPr>
            <a:spLocks noGrp="1"/>
          </p:cNvSpPr>
          <p:nvPr>
            <p:ph idx="1"/>
          </p:nvPr>
        </p:nvSpPr>
        <p:spPr>
          <a:xfrm>
            <a:off x="643812" y="1415068"/>
            <a:ext cx="10810572" cy="4248614"/>
          </a:xfrm>
        </p:spPr>
        <p:txBody>
          <a:bodyPr>
            <a:normAutofit fontScale="25000" lnSpcReduction="20000"/>
          </a:bodyPr>
          <a:lstStyle/>
          <a:p>
            <a:pPr marL="0" marR="0" indent="0">
              <a:spcBef>
                <a:spcPts val="1200"/>
              </a:spcBef>
              <a:spcAft>
                <a:spcPts val="0"/>
              </a:spcAft>
              <a:buNone/>
            </a:pPr>
            <a:r>
              <a:rPr lang="en-US" sz="6400" u="sng"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Preamble added: </a:t>
            </a:r>
            <a:r>
              <a:rPr lang="en-US" sz="6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Parties are committed to improving the culture and climate of our Schools and community. Students and staff perform best when they are in environments where they are safe, supported, challenged and engaged. School environments need to foster the social and emotional, and academic success of all students. The Parties are committed to developing positive relationships to raise student achievement and educator satisfaction. It is our goal to lower turnover in our Schools and retain highly qualified educators. This goal requires the support of students, parents, staff, administration, school board and the community. We all impact the culture and climate of our schools and the reputation of Epping.</a:t>
            </a:r>
            <a:endParaRPr lang="en-US" sz="6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6400" u="sng" dirty="0">
              <a:latin typeface="Times New Roman" panose="02020603050405020304" pitchFamily="18" charset="0"/>
              <a:cs typeface="Times New Roman" panose="02020603050405020304" pitchFamily="18" charset="0"/>
            </a:endParaRPr>
          </a:p>
          <a:p>
            <a:pPr marL="0" indent="0">
              <a:buNone/>
            </a:pPr>
            <a:r>
              <a:rPr lang="en-US" sz="6400" u="sng" dirty="0">
                <a:latin typeface="Times New Roman" panose="02020603050405020304" pitchFamily="18" charset="0"/>
                <a:cs typeface="Times New Roman" panose="02020603050405020304" pitchFamily="18" charset="0"/>
              </a:rPr>
              <a:t>2. Bereavement: </a:t>
            </a:r>
            <a:r>
              <a:rPr lang="en-US" sz="6400" dirty="0">
                <a:latin typeface="Times New Roman" panose="02020603050405020304" pitchFamily="18" charset="0"/>
                <a:cs typeface="Times New Roman" panose="02020603050405020304" pitchFamily="18" charset="0"/>
              </a:rPr>
              <a:t>Leave increased from 3 days to 5 days.</a:t>
            </a:r>
          </a:p>
          <a:p>
            <a:pPr marL="0" indent="0">
              <a:buNone/>
            </a:pPr>
            <a:endParaRPr lang="en-US" sz="6400" u="sng" dirty="0">
              <a:latin typeface="Times New Roman" panose="02020603050405020304" pitchFamily="18" charset="0"/>
              <a:cs typeface="Times New Roman" panose="02020603050405020304" pitchFamily="18" charset="0"/>
            </a:endParaRPr>
          </a:p>
          <a:p>
            <a:pPr marL="0" indent="0">
              <a:buNone/>
            </a:pPr>
            <a:r>
              <a:rPr lang="en-US" sz="6400" u="sng" dirty="0">
                <a:latin typeface="Times New Roman" panose="02020603050405020304" pitchFamily="18" charset="0"/>
                <a:cs typeface="Times New Roman" panose="02020603050405020304" pitchFamily="18" charset="0"/>
              </a:rPr>
              <a:t>3. Dues Deductions: </a:t>
            </a:r>
            <a:r>
              <a:rPr lang="en-US" sz="6400" dirty="0">
                <a:latin typeface="Times New Roman" panose="02020603050405020304" pitchFamily="18" charset="0"/>
                <a:cs typeface="Times New Roman" panose="02020603050405020304" pitchFamily="18" charset="0"/>
              </a:rPr>
              <a:t>Change to report format to treasurer, no annual report needed for payroll deduction.</a:t>
            </a:r>
          </a:p>
          <a:p>
            <a:pPr marL="0" indent="0">
              <a:buNone/>
            </a:pPr>
            <a:endParaRPr lang="en-US" sz="6400" dirty="0">
              <a:latin typeface="Times New Roman" panose="02020603050405020304" pitchFamily="18" charset="0"/>
              <a:cs typeface="Times New Roman" panose="02020603050405020304" pitchFamily="18" charset="0"/>
            </a:endParaRPr>
          </a:p>
          <a:p>
            <a:pPr marL="0" indent="0">
              <a:buNone/>
            </a:pPr>
            <a:endParaRPr lang="en-US" sz="4500" dirty="0">
              <a:latin typeface="Times New Roman" panose="02020603050405020304" pitchFamily="18" charset="0"/>
              <a:cs typeface="Times New Roman" panose="02020603050405020304" pitchFamily="18" charset="0"/>
            </a:endParaRPr>
          </a:p>
          <a:p>
            <a:pPr marL="0" indent="0">
              <a:buNone/>
            </a:pPr>
            <a:endParaRPr lang="en-US" sz="900" dirty="0">
              <a:latin typeface="Times New Roman" panose="02020603050405020304" pitchFamily="18" charset="0"/>
              <a:cs typeface="Times New Roman" panose="02020603050405020304" pitchFamily="18" charset="0"/>
            </a:endParaRPr>
          </a:p>
          <a:p>
            <a:pPr marL="0" indent="0">
              <a:buNone/>
            </a:pPr>
            <a:endParaRPr lang="en-US" sz="900" dirty="0">
              <a:latin typeface="Times New Roman" panose="02020603050405020304" pitchFamily="18" charset="0"/>
              <a:cs typeface="Times New Roman" panose="02020603050405020304" pitchFamily="18" charset="0"/>
            </a:endParaRPr>
          </a:p>
          <a:p>
            <a:pPr marL="0" indent="0">
              <a:buNone/>
            </a:pPr>
            <a:endParaRPr lang="en-US" sz="900" dirty="0">
              <a:latin typeface="Times New Roman" panose="02020603050405020304" pitchFamily="18" charset="0"/>
              <a:cs typeface="Times New Roman" panose="02020603050405020304" pitchFamily="18" charset="0"/>
            </a:endParaRPr>
          </a:p>
        </p:txBody>
      </p:sp>
      <p:sp>
        <p:nvSpPr>
          <p:cNvPr id="40" name="Date Placeholder 39">
            <a:extLst>
              <a:ext uri="{FF2B5EF4-FFF2-40B4-BE49-F238E27FC236}">
                <a16:creationId xmlns:a16="http://schemas.microsoft.com/office/drawing/2014/main" id="{6EDDD867-5E31-E9DB-36A0-DBA423FD0E44}"/>
              </a:ext>
            </a:extLst>
          </p:cNvPr>
          <p:cNvSpPr>
            <a:spLocks noGrp="1"/>
          </p:cNvSpPr>
          <p:nvPr>
            <p:ph type="dt" sz="half" idx="10"/>
          </p:nvPr>
        </p:nvSpPr>
        <p:spPr/>
        <p:txBody>
          <a:bodyPr/>
          <a:lstStyle/>
          <a:p>
            <a:r>
              <a:rPr lang="en-US" dirty="0"/>
              <a:t>2022</a:t>
            </a:r>
          </a:p>
        </p:txBody>
      </p:sp>
      <p:sp>
        <p:nvSpPr>
          <p:cNvPr id="41" name="Footer Placeholder 40">
            <a:extLst>
              <a:ext uri="{FF2B5EF4-FFF2-40B4-BE49-F238E27FC236}">
                <a16:creationId xmlns:a16="http://schemas.microsoft.com/office/drawing/2014/main" id="{C469EE22-B529-CED0-ECE5-ADCF1F0A44C5}"/>
              </a:ext>
            </a:extLst>
          </p:cNvPr>
          <p:cNvSpPr>
            <a:spLocks noGrp="1"/>
          </p:cNvSpPr>
          <p:nvPr>
            <p:ph type="ftr" sz="quarter" idx="11"/>
          </p:nvPr>
        </p:nvSpPr>
        <p:spPr/>
        <p:txBody>
          <a:bodyPr/>
          <a:lstStyle/>
          <a:p>
            <a:r>
              <a:rPr lang="en-US" dirty="0"/>
              <a:t>CBA</a:t>
            </a:r>
          </a:p>
        </p:txBody>
      </p:sp>
      <p:sp>
        <p:nvSpPr>
          <p:cNvPr id="42" name="Slide Number Placeholder 41">
            <a:extLst>
              <a:ext uri="{FF2B5EF4-FFF2-40B4-BE49-F238E27FC236}">
                <a16:creationId xmlns:a16="http://schemas.microsoft.com/office/drawing/2014/main" id="{3D4038E0-5664-D671-BCC0-00F37406FFEB}"/>
              </a:ext>
            </a:extLst>
          </p:cNvPr>
          <p:cNvSpPr>
            <a:spLocks noGrp="1"/>
          </p:cNvSpPr>
          <p:nvPr>
            <p:ph type="sldNum" sz="quarter" idx="12"/>
          </p:nvPr>
        </p:nvSpPr>
        <p:spPr/>
        <p:txBody>
          <a:bodyPr/>
          <a:lstStyle/>
          <a:p>
            <a:fld id="{B776CE9F-4BD8-A748-847B-B97BB3C5BACA}" type="slidenum">
              <a:rPr lang="en-US" smtClean="0"/>
              <a:pPr/>
              <a:t>4</a:t>
            </a:fld>
            <a:endParaRPr lang="en-US" dirty="0"/>
          </a:p>
        </p:txBody>
      </p:sp>
    </p:spTree>
    <p:extLst>
      <p:ext uri="{BB962C8B-B14F-4D97-AF65-F5344CB8AC3E}">
        <p14:creationId xmlns:p14="http://schemas.microsoft.com/office/powerpoint/2010/main" val="1230733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ACE38-760B-346B-2183-61E7645E7E97}"/>
              </a:ext>
            </a:extLst>
          </p:cNvPr>
          <p:cNvSpPr>
            <a:spLocks noGrp="1"/>
          </p:cNvSpPr>
          <p:nvPr>
            <p:ph type="title"/>
          </p:nvPr>
        </p:nvSpPr>
        <p:spPr>
          <a:xfrm>
            <a:off x="2366539" y="306333"/>
            <a:ext cx="7327967" cy="988377"/>
          </a:xfrm>
        </p:spPr>
        <p:txBody>
          <a:bodyPr>
            <a:normAutofit/>
          </a:bodyPr>
          <a:lstStyle/>
          <a:p>
            <a:r>
              <a:rPr lang="en-US" sz="2400" dirty="0"/>
              <a:t>Non-Monetary changes </a:t>
            </a:r>
          </a:p>
        </p:txBody>
      </p:sp>
      <p:sp>
        <p:nvSpPr>
          <p:cNvPr id="3" name="Content Placeholder 2">
            <a:extLst>
              <a:ext uri="{FF2B5EF4-FFF2-40B4-BE49-F238E27FC236}">
                <a16:creationId xmlns:a16="http://schemas.microsoft.com/office/drawing/2014/main" id="{5BBF7432-C16C-588B-EBA9-441CDE69D5C8}"/>
              </a:ext>
            </a:extLst>
          </p:cNvPr>
          <p:cNvSpPr>
            <a:spLocks noGrp="1"/>
          </p:cNvSpPr>
          <p:nvPr>
            <p:ph idx="1"/>
          </p:nvPr>
        </p:nvSpPr>
        <p:spPr>
          <a:xfrm>
            <a:off x="559836" y="1659835"/>
            <a:ext cx="10944775" cy="4223440"/>
          </a:xfrm>
        </p:spPr>
        <p:txBody>
          <a:bodyPr>
            <a:normAutofit lnSpcReduction="10000"/>
          </a:bodyPr>
          <a:lstStyle/>
          <a:p>
            <a:pPr marL="0" indent="0">
              <a:buNone/>
            </a:pPr>
            <a:r>
              <a:rPr lang="en-US" sz="1600" u="sng" dirty="0">
                <a:latin typeface="Times New Roman" panose="02020603050405020304" pitchFamily="18" charset="0"/>
                <a:cs typeface="Times New Roman" panose="02020603050405020304" pitchFamily="18" charset="0"/>
              </a:rPr>
              <a:t>4. Retirement: </a:t>
            </a:r>
            <a:r>
              <a:rPr lang="en-US" sz="1600" dirty="0">
                <a:latin typeface="Times New Roman" panose="02020603050405020304" pitchFamily="18" charset="0"/>
                <a:cs typeface="Times New Roman" panose="02020603050405020304" pitchFamily="18" charset="0"/>
              </a:rPr>
              <a:t>Intent to retire letter must be received by September 15</a:t>
            </a:r>
            <a:r>
              <a:rPr lang="en-US" sz="1600" baseline="30000" dirty="0">
                <a:latin typeface="Times New Roman" panose="02020603050405020304" pitchFamily="18" charset="0"/>
                <a:cs typeface="Times New Roman" panose="02020603050405020304" pitchFamily="18" charset="0"/>
              </a:rPr>
              <a:t>th</a:t>
            </a:r>
            <a:r>
              <a:rPr lang="en-US" sz="1600" dirty="0">
                <a:latin typeface="Times New Roman" panose="02020603050405020304" pitchFamily="18" charset="0"/>
                <a:cs typeface="Times New Roman" panose="02020603050405020304" pitchFamily="18" charset="0"/>
              </a:rPr>
              <a:t> of the current school year, payment will be received to member on the first payroll in July of the following year.</a:t>
            </a:r>
          </a:p>
          <a:p>
            <a:pPr marL="0" indent="0">
              <a:buNone/>
            </a:pPr>
            <a:endParaRPr lang="en-US" sz="1600" u="sng" dirty="0">
              <a:latin typeface="Times New Roman" panose="02020603050405020304" pitchFamily="18" charset="0"/>
              <a:cs typeface="Times New Roman" panose="02020603050405020304" pitchFamily="18" charset="0"/>
            </a:endParaRPr>
          </a:p>
          <a:p>
            <a:pPr marL="0" indent="0">
              <a:buNone/>
            </a:pPr>
            <a:r>
              <a:rPr lang="en-US" sz="1600" u="sng" dirty="0">
                <a:latin typeface="Times New Roman" panose="02020603050405020304" pitchFamily="18" charset="0"/>
                <a:cs typeface="Times New Roman" panose="02020603050405020304" pitchFamily="18" charset="0"/>
              </a:rPr>
              <a:t>5. Evaluation: </a:t>
            </a:r>
            <a:r>
              <a:rPr lang="en-US" sz="1600" dirty="0">
                <a:latin typeface="Times New Roman" panose="02020603050405020304" pitchFamily="18" charset="0"/>
                <a:cs typeface="Times New Roman" panose="02020603050405020304" pitchFamily="18" charset="0"/>
              </a:rPr>
              <a:t>Employee goals to align with the current evaluation model and professional development master plan. Goals will be evaluated annually. In the event that in the opinion of the school administration, a deficiency in performance is found, this could result in termination of the employment or reduction in rank or compensation. This deficiency must be given in writing to the teacher and clearly state the expected corrections and the employee shall be given a reasonable time to correct the deficiency within a reasonable time.</a:t>
            </a:r>
          </a:p>
          <a:p>
            <a:pPr marL="0" indent="0">
              <a:buNone/>
            </a:pPr>
            <a:endParaRPr lang="en-US" sz="1600" u="sng" dirty="0">
              <a:latin typeface="Times New Roman" panose="02020603050405020304" pitchFamily="18" charset="0"/>
              <a:cs typeface="Times New Roman" panose="02020603050405020304" pitchFamily="18" charset="0"/>
            </a:endParaRPr>
          </a:p>
          <a:p>
            <a:pPr marL="0" indent="0">
              <a:buNone/>
            </a:pPr>
            <a:r>
              <a:rPr lang="en-US" sz="1600" u="sng" dirty="0">
                <a:latin typeface="Times New Roman" panose="02020603050405020304" pitchFamily="18" charset="0"/>
                <a:cs typeface="Times New Roman" panose="02020603050405020304" pitchFamily="18" charset="0"/>
              </a:rPr>
              <a:t>6. Evaluation and compensation Exploratory committee: </a:t>
            </a:r>
            <a:r>
              <a:rPr lang="en-US" sz="1600" dirty="0">
                <a:latin typeface="Times New Roman" panose="02020603050405020304" pitchFamily="18" charset="0"/>
                <a:cs typeface="Times New Roman" panose="02020603050405020304" pitchFamily="18" charset="0"/>
              </a:rPr>
              <a:t>Create a committee to conduct a study for other methods of compensation, to include performance-based plans. These recommendations are nonbinding and will be given at the next negotiations cycle.</a:t>
            </a:r>
          </a:p>
          <a:p>
            <a:endParaRPr lang="en-US" dirty="0"/>
          </a:p>
        </p:txBody>
      </p:sp>
      <p:sp>
        <p:nvSpPr>
          <p:cNvPr id="4" name="Date Placeholder 3">
            <a:extLst>
              <a:ext uri="{FF2B5EF4-FFF2-40B4-BE49-F238E27FC236}">
                <a16:creationId xmlns:a16="http://schemas.microsoft.com/office/drawing/2014/main" id="{45A466BD-65C0-8B09-08A8-EF7A8099703C}"/>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BF1646AF-19A9-752C-C857-C1CEA730F000}"/>
              </a:ext>
            </a:extLst>
          </p:cNvPr>
          <p:cNvSpPr>
            <a:spLocks noGrp="1"/>
          </p:cNvSpPr>
          <p:nvPr>
            <p:ph type="ftr" sz="quarter" idx="11"/>
          </p:nvPr>
        </p:nvSpPr>
        <p:spPr/>
        <p:txBody>
          <a:bodyPr/>
          <a:lstStyle/>
          <a:p>
            <a:r>
              <a:rPr lang="en-US" dirty="0"/>
              <a:t>CBA</a:t>
            </a:r>
          </a:p>
        </p:txBody>
      </p:sp>
      <p:sp>
        <p:nvSpPr>
          <p:cNvPr id="6" name="Slide Number Placeholder 5">
            <a:extLst>
              <a:ext uri="{FF2B5EF4-FFF2-40B4-BE49-F238E27FC236}">
                <a16:creationId xmlns:a16="http://schemas.microsoft.com/office/drawing/2014/main" id="{46C1D83C-E398-BA5A-FF43-FF7AB2310877}"/>
              </a:ext>
            </a:extLst>
          </p:cNvPr>
          <p:cNvSpPr>
            <a:spLocks noGrp="1"/>
          </p:cNvSpPr>
          <p:nvPr>
            <p:ph type="sldNum" sz="quarter" idx="12"/>
          </p:nvPr>
        </p:nvSpPr>
        <p:spPr/>
        <p:txBody>
          <a:bodyPr/>
          <a:lstStyle/>
          <a:p>
            <a:fld id="{B776CE9F-4BD8-A748-847B-B97BB3C5BACA}" type="slidenum">
              <a:rPr lang="en-US" smtClean="0"/>
              <a:t>5</a:t>
            </a:fld>
            <a:endParaRPr lang="en-US" dirty="0"/>
          </a:p>
        </p:txBody>
      </p:sp>
    </p:spTree>
    <p:extLst>
      <p:ext uri="{BB962C8B-B14F-4D97-AF65-F5344CB8AC3E}">
        <p14:creationId xmlns:p14="http://schemas.microsoft.com/office/powerpoint/2010/main" val="3135629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A3814-5A17-47F0-C242-4D0C91A50AAB}"/>
              </a:ext>
            </a:extLst>
          </p:cNvPr>
          <p:cNvSpPr>
            <a:spLocks noGrp="1"/>
          </p:cNvSpPr>
          <p:nvPr>
            <p:ph type="title"/>
          </p:nvPr>
        </p:nvSpPr>
        <p:spPr>
          <a:xfrm>
            <a:off x="2257024" y="306333"/>
            <a:ext cx="7129572" cy="943969"/>
          </a:xfrm>
        </p:spPr>
        <p:txBody>
          <a:bodyPr>
            <a:normAutofit/>
          </a:bodyPr>
          <a:lstStyle/>
          <a:p>
            <a:r>
              <a:rPr lang="en-US" sz="2400" dirty="0"/>
              <a:t>Non-Monetary changes </a:t>
            </a:r>
          </a:p>
        </p:txBody>
      </p:sp>
      <p:sp>
        <p:nvSpPr>
          <p:cNvPr id="3" name="Content Placeholder 2">
            <a:extLst>
              <a:ext uri="{FF2B5EF4-FFF2-40B4-BE49-F238E27FC236}">
                <a16:creationId xmlns:a16="http://schemas.microsoft.com/office/drawing/2014/main" id="{1AD7F735-4FE7-3CFC-B8CD-B2093B7A83D1}"/>
              </a:ext>
            </a:extLst>
          </p:cNvPr>
          <p:cNvSpPr>
            <a:spLocks noGrp="1"/>
          </p:cNvSpPr>
          <p:nvPr>
            <p:ph idx="1"/>
          </p:nvPr>
        </p:nvSpPr>
        <p:spPr>
          <a:xfrm>
            <a:off x="278296" y="1324947"/>
            <a:ext cx="11226316" cy="4236098"/>
          </a:xfrm>
        </p:spPr>
        <p:txBody>
          <a:bodyPr>
            <a:normAutofit/>
          </a:bodyPr>
          <a:lstStyle/>
          <a:p>
            <a:pPr marL="0" indent="0">
              <a:buNone/>
            </a:pPr>
            <a:r>
              <a:rPr lang="en-US" sz="1600" u="sng" dirty="0">
                <a:latin typeface="Times New Roman" panose="02020603050405020304" pitchFamily="18" charset="0"/>
                <a:cs typeface="Times New Roman" panose="02020603050405020304" pitchFamily="18" charset="0"/>
              </a:rPr>
              <a:t>7. Salary Payments Plan: </a:t>
            </a:r>
            <a:r>
              <a:rPr lang="en-US" sz="1600" dirty="0">
                <a:latin typeface="Times New Roman" panose="02020603050405020304" pitchFamily="18" charset="0"/>
                <a:cs typeface="Times New Roman" panose="02020603050405020304" pitchFamily="18" charset="0"/>
              </a:rPr>
              <a:t>Teachers may elect to receive their pay in 21 equal installments, 26 payments with a lump payment in June, or 26 payments paid equally through the summer.</a:t>
            </a:r>
          </a:p>
          <a:p>
            <a:pPr marL="0" indent="0">
              <a:buNone/>
            </a:pPr>
            <a:endParaRPr lang="en-US" sz="1600" u="sng" dirty="0">
              <a:latin typeface="Times New Roman" panose="02020603050405020304" pitchFamily="18" charset="0"/>
              <a:cs typeface="Times New Roman" panose="02020603050405020304" pitchFamily="18" charset="0"/>
            </a:endParaRPr>
          </a:p>
          <a:p>
            <a:pPr marL="0" indent="0">
              <a:buNone/>
            </a:pPr>
            <a:r>
              <a:rPr lang="en-US" sz="1600" u="sng" dirty="0">
                <a:latin typeface="Times New Roman" panose="02020603050405020304" pitchFamily="18" charset="0"/>
                <a:cs typeface="Times New Roman" panose="02020603050405020304" pitchFamily="18" charset="0"/>
              </a:rPr>
              <a:t>8. Sick Bank Leave: </a:t>
            </a:r>
            <a:r>
              <a:rPr lang="en-US" sz="1600" dirty="0">
                <a:latin typeface="Times New Roman" panose="02020603050405020304" pitchFamily="18" charset="0"/>
                <a:cs typeface="Times New Roman" panose="02020603050405020304" pitchFamily="18" charset="0"/>
              </a:rPr>
              <a:t>Structured sick bank committee including 5 voting members, 4 union and the Business Administrator. Max of 200 days in the bank, members must donate one day when bank gets below 96. Max of 10 days may be given to members in need of time.</a:t>
            </a:r>
          </a:p>
          <a:p>
            <a:pPr marL="0" indent="0">
              <a:buNone/>
            </a:pPr>
            <a:endParaRPr lang="en-US" sz="1600" u="sng" dirty="0">
              <a:latin typeface="Times New Roman" panose="02020603050405020304" pitchFamily="18" charset="0"/>
              <a:cs typeface="Times New Roman" panose="02020603050405020304" pitchFamily="18" charset="0"/>
            </a:endParaRPr>
          </a:p>
          <a:p>
            <a:pPr marL="0" indent="0">
              <a:buNone/>
            </a:pPr>
            <a:r>
              <a:rPr lang="en-US" sz="1600" u="sng" dirty="0">
                <a:latin typeface="Times New Roman" panose="02020603050405020304" pitchFamily="18" charset="0"/>
                <a:cs typeface="Times New Roman" panose="02020603050405020304" pitchFamily="18" charset="0"/>
              </a:rPr>
              <a:t>9. Health Insurance: </a:t>
            </a:r>
            <a:r>
              <a:rPr lang="en-US" sz="1600" dirty="0">
                <a:latin typeface="Times New Roman" panose="02020603050405020304" pitchFamily="18" charset="0"/>
                <a:cs typeface="Times New Roman" panose="02020603050405020304" pitchFamily="18" charset="0"/>
              </a:rPr>
              <a:t>Removed Cadillac tax language.</a:t>
            </a:r>
          </a:p>
          <a:p>
            <a:pPr marL="0" indent="0">
              <a:buNone/>
            </a:pPr>
            <a:endParaRPr lang="en-US" sz="1600" u="sng" dirty="0">
              <a:latin typeface="Times New Roman" panose="02020603050405020304" pitchFamily="18" charset="0"/>
              <a:cs typeface="Times New Roman" panose="02020603050405020304" pitchFamily="18" charset="0"/>
            </a:endParaRPr>
          </a:p>
          <a:p>
            <a:pPr marL="0" indent="0">
              <a:buNone/>
            </a:pPr>
            <a:r>
              <a:rPr lang="en-US" sz="1600" u="sng" dirty="0">
                <a:latin typeface="Times New Roman" panose="02020603050405020304" pitchFamily="18" charset="0"/>
                <a:cs typeface="Times New Roman" panose="02020603050405020304" pitchFamily="18" charset="0"/>
              </a:rPr>
              <a:t>10. Professional Days: </a:t>
            </a:r>
            <a:r>
              <a:rPr lang="en-US" sz="1600" dirty="0">
                <a:latin typeface="Times New Roman" panose="02020603050405020304" pitchFamily="18" charset="0"/>
                <a:cs typeface="Times New Roman" panose="02020603050405020304" pitchFamily="18" charset="0"/>
              </a:rPr>
              <a:t>Teachers may receive up to $500 in workshop reimbursement. This is non-monetary as the budget will remain at $25,000 for total max amount for union. </a:t>
            </a:r>
          </a:p>
          <a:p>
            <a:endParaRPr lang="en-US" dirty="0"/>
          </a:p>
        </p:txBody>
      </p:sp>
      <p:sp>
        <p:nvSpPr>
          <p:cNvPr id="4" name="Date Placeholder 3">
            <a:extLst>
              <a:ext uri="{FF2B5EF4-FFF2-40B4-BE49-F238E27FC236}">
                <a16:creationId xmlns:a16="http://schemas.microsoft.com/office/drawing/2014/main" id="{C2C655CA-7810-A7C9-C345-661822787285}"/>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4F2C999A-1129-0145-CD40-5649985D9AE7}"/>
              </a:ext>
            </a:extLst>
          </p:cNvPr>
          <p:cNvSpPr>
            <a:spLocks noGrp="1"/>
          </p:cNvSpPr>
          <p:nvPr>
            <p:ph type="ftr" sz="quarter" idx="11"/>
          </p:nvPr>
        </p:nvSpPr>
        <p:spPr/>
        <p:txBody>
          <a:bodyPr/>
          <a:lstStyle/>
          <a:p>
            <a:r>
              <a:rPr lang="en-US" dirty="0"/>
              <a:t>CBA</a:t>
            </a:r>
          </a:p>
        </p:txBody>
      </p:sp>
      <p:sp>
        <p:nvSpPr>
          <p:cNvPr id="6" name="Slide Number Placeholder 5">
            <a:extLst>
              <a:ext uri="{FF2B5EF4-FFF2-40B4-BE49-F238E27FC236}">
                <a16:creationId xmlns:a16="http://schemas.microsoft.com/office/drawing/2014/main" id="{92BA9778-044D-64A3-8DDF-C5EE94CA695A}"/>
              </a:ext>
            </a:extLst>
          </p:cNvPr>
          <p:cNvSpPr>
            <a:spLocks noGrp="1"/>
          </p:cNvSpPr>
          <p:nvPr>
            <p:ph type="sldNum" sz="quarter" idx="12"/>
          </p:nvPr>
        </p:nvSpPr>
        <p:spPr/>
        <p:txBody>
          <a:bodyPr/>
          <a:lstStyle/>
          <a:p>
            <a:fld id="{B776CE9F-4BD8-A748-847B-B97BB3C5BACA}" type="slidenum">
              <a:rPr lang="en-US" smtClean="0"/>
              <a:t>6</a:t>
            </a:fld>
            <a:endParaRPr lang="en-US" dirty="0"/>
          </a:p>
        </p:txBody>
      </p:sp>
    </p:spTree>
    <p:extLst>
      <p:ext uri="{BB962C8B-B14F-4D97-AF65-F5344CB8AC3E}">
        <p14:creationId xmlns:p14="http://schemas.microsoft.com/office/powerpoint/2010/main" val="2124469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C8BF038-1E35-B3F4-AA1F-79FB37533042}"/>
              </a:ext>
            </a:extLst>
          </p:cNvPr>
          <p:cNvSpPr>
            <a:spLocks noGrp="1"/>
          </p:cNvSpPr>
          <p:nvPr>
            <p:ph type="title"/>
          </p:nvPr>
        </p:nvSpPr>
        <p:spPr>
          <a:xfrm>
            <a:off x="1152969" y="230069"/>
            <a:ext cx="8911687" cy="936258"/>
          </a:xfrm>
        </p:spPr>
        <p:txBody>
          <a:bodyPr>
            <a:normAutofit/>
          </a:bodyPr>
          <a:lstStyle/>
          <a:p>
            <a:r>
              <a:rPr lang="en-US" sz="2400" dirty="0"/>
              <a:t>Non-Monetary changes </a:t>
            </a:r>
          </a:p>
        </p:txBody>
      </p:sp>
      <p:sp>
        <p:nvSpPr>
          <p:cNvPr id="3" name="Content Placeholder 2">
            <a:extLst>
              <a:ext uri="{FF2B5EF4-FFF2-40B4-BE49-F238E27FC236}">
                <a16:creationId xmlns:a16="http://schemas.microsoft.com/office/drawing/2014/main" id="{662342AC-E8E7-5055-167D-01DFEC7B605A}"/>
              </a:ext>
            </a:extLst>
          </p:cNvPr>
          <p:cNvSpPr>
            <a:spLocks noGrp="1"/>
          </p:cNvSpPr>
          <p:nvPr>
            <p:ph idx="1"/>
          </p:nvPr>
        </p:nvSpPr>
        <p:spPr>
          <a:xfrm>
            <a:off x="561458" y="1495940"/>
            <a:ext cx="10716768" cy="3866119"/>
          </a:xfrm>
        </p:spPr>
        <p:txBody>
          <a:bodyPr>
            <a:normAutofit/>
          </a:bodyPr>
          <a:lstStyle/>
          <a:p>
            <a:pPr marL="0" indent="0">
              <a:buNone/>
            </a:pPr>
            <a:r>
              <a:rPr lang="en-US" sz="1600" u="sng" dirty="0">
                <a:latin typeface="Times New Roman" panose="02020603050405020304" pitchFamily="18" charset="0"/>
                <a:cs typeface="Times New Roman" panose="02020603050405020304" pitchFamily="18" charset="0"/>
              </a:rPr>
              <a:t>11. School Day: </a:t>
            </a:r>
            <a:r>
              <a:rPr lang="en-US" sz="1600" dirty="0">
                <a:latin typeface="Times New Roman" panose="02020603050405020304" pitchFamily="18" charset="0"/>
                <a:cs typeface="Times New Roman" panose="02020603050405020304" pitchFamily="18" charset="0"/>
              </a:rPr>
              <a:t>Teachers will remain on site for 30 additional minutes per week for student assistant and parent communication. </a:t>
            </a:r>
          </a:p>
          <a:p>
            <a:pPr marL="0" indent="0">
              <a:buNone/>
            </a:pPr>
            <a:endParaRPr lang="en-US" sz="1600" u="sng" dirty="0">
              <a:latin typeface="Times New Roman" panose="02020603050405020304" pitchFamily="18" charset="0"/>
              <a:cs typeface="Times New Roman" panose="02020603050405020304" pitchFamily="18" charset="0"/>
            </a:endParaRPr>
          </a:p>
          <a:p>
            <a:pPr marL="0" indent="0">
              <a:buNone/>
            </a:pPr>
            <a:r>
              <a:rPr lang="en-US" sz="1600" u="sng" dirty="0">
                <a:latin typeface="Times New Roman" panose="02020603050405020304" pitchFamily="18" charset="0"/>
                <a:cs typeface="Times New Roman" panose="02020603050405020304" pitchFamily="18" charset="0"/>
              </a:rPr>
              <a:t>12. Lunch: </a:t>
            </a:r>
            <a:r>
              <a:rPr lang="en-US" sz="1600" dirty="0">
                <a:latin typeface="Times New Roman" panose="02020603050405020304" pitchFamily="18" charset="0"/>
                <a:cs typeface="Times New Roman" panose="02020603050405020304" pitchFamily="18" charset="0"/>
              </a:rPr>
              <a:t>Teachers will receive a 30-minute uninterrupted lunch </a:t>
            </a:r>
          </a:p>
          <a:p>
            <a:pPr marL="0" indent="0">
              <a:buNone/>
            </a:pPr>
            <a:endParaRPr lang="en-US" sz="1600" u="sng" dirty="0">
              <a:latin typeface="Times New Roman" panose="02020603050405020304" pitchFamily="18" charset="0"/>
              <a:cs typeface="Times New Roman" panose="02020603050405020304" pitchFamily="18" charset="0"/>
            </a:endParaRPr>
          </a:p>
          <a:p>
            <a:pPr marL="0" indent="0">
              <a:buNone/>
            </a:pPr>
            <a:r>
              <a:rPr lang="en-US" sz="1600" u="sng" dirty="0">
                <a:latin typeface="Times New Roman" panose="02020603050405020304" pitchFamily="18" charset="0"/>
                <a:cs typeface="Times New Roman" panose="02020603050405020304" pitchFamily="18" charset="0"/>
              </a:rPr>
              <a:t>13. Stipends: </a:t>
            </a:r>
            <a:r>
              <a:rPr lang="en-US" sz="1600" dirty="0">
                <a:latin typeface="Times New Roman" panose="02020603050405020304" pitchFamily="18" charset="0"/>
                <a:cs typeface="Times New Roman" panose="02020603050405020304" pitchFamily="18" charset="0"/>
              </a:rPr>
              <a:t>A committee will be created to examine the current structure and make recommendations on pay and descriptions. The committee will also examine ways to be able to move the stipends back into the CBA during the next negotiations cycle.  </a:t>
            </a:r>
          </a:p>
          <a:p>
            <a:pPr marL="0" indent="0">
              <a:buNone/>
            </a:pPr>
            <a:endParaRPr lang="en-US" sz="1600" dirty="0">
              <a:latin typeface="Times New Roman" panose="02020603050405020304" pitchFamily="18" charset="0"/>
              <a:cs typeface="Times New Roman" panose="02020603050405020304" pitchFamily="18" charset="0"/>
            </a:endParaRPr>
          </a:p>
          <a:p>
            <a:pPr marL="0" indent="0">
              <a:buNone/>
            </a:pPr>
            <a:endParaRPr lang="en-US" sz="1100" dirty="0">
              <a:latin typeface="Times New Roman" panose="02020603050405020304" pitchFamily="18" charset="0"/>
              <a:cs typeface="Times New Roman" panose="02020603050405020304" pitchFamily="18" charset="0"/>
            </a:endParaRPr>
          </a:p>
          <a:p>
            <a:pPr marL="0" indent="0">
              <a:buNone/>
            </a:pPr>
            <a:endParaRPr lang="en-US" sz="900" dirty="0">
              <a:latin typeface="Times New Roman" panose="02020603050405020304" pitchFamily="18" charset="0"/>
              <a:cs typeface="Times New Roman" panose="02020603050405020304" pitchFamily="18" charset="0"/>
            </a:endParaRPr>
          </a:p>
          <a:p>
            <a:pPr marL="0" indent="0">
              <a:buNone/>
            </a:pPr>
            <a:endParaRPr lang="en-US" sz="900" dirty="0">
              <a:latin typeface="Times New Roman" panose="02020603050405020304" pitchFamily="18" charset="0"/>
              <a:cs typeface="Times New Roman" panose="02020603050405020304" pitchFamily="18" charset="0"/>
            </a:endParaRPr>
          </a:p>
          <a:p>
            <a:pPr marL="0" indent="0">
              <a:buNone/>
            </a:pPr>
            <a:endParaRPr lang="en-US" sz="900" dirty="0">
              <a:latin typeface="Times New Roman" panose="02020603050405020304" pitchFamily="18" charset="0"/>
              <a:cs typeface="Times New Roman" panose="02020603050405020304" pitchFamily="18" charset="0"/>
            </a:endParaRPr>
          </a:p>
          <a:p>
            <a:pPr marL="0" indent="0">
              <a:buNone/>
            </a:pPr>
            <a:endParaRPr lang="en-US" sz="900" dirty="0">
              <a:latin typeface="Times New Roman" panose="02020603050405020304" pitchFamily="18" charset="0"/>
              <a:cs typeface="Times New Roman" panose="02020603050405020304" pitchFamily="18" charset="0"/>
            </a:endParaRPr>
          </a:p>
        </p:txBody>
      </p:sp>
      <p:sp>
        <p:nvSpPr>
          <p:cNvPr id="40" name="Date Placeholder 39">
            <a:extLst>
              <a:ext uri="{FF2B5EF4-FFF2-40B4-BE49-F238E27FC236}">
                <a16:creationId xmlns:a16="http://schemas.microsoft.com/office/drawing/2014/main" id="{6EDDD867-5E31-E9DB-36A0-DBA423FD0E44}"/>
              </a:ext>
            </a:extLst>
          </p:cNvPr>
          <p:cNvSpPr>
            <a:spLocks noGrp="1"/>
          </p:cNvSpPr>
          <p:nvPr>
            <p:ph type="dt" sz="half" idx="10"/>
          </p:nvPr>
        </p:nvSpPr>
        <p:spPr/>
        <p:txBody>
          <a:bodyPr/>
          <a:lstStyle/>
          <a:p>
            <a:r>
              <a:rPr lang="en-US" dirty="0"/>
              <a:t>2022</a:t>
            </a:r>
          </a:p>
        </p:txBody>
      </p:sp>
      <p:sp>
        <p:nvSpPr>
          <p:cNvPr id="41" name="Footer Placeholder 40">
            <a:extLst>
              <a:ext uri="{FF2B5EF4-FFF2-40B4-BE49-F238E27FC236}">
                <a16:creationId xmlns:a16="http://schemas.microsoft.com/office/drawing/2014/main" id="{C469EE22-B529-CED0-ECE5-ADCF1F0A44C5}"/>
              </a:ext>
            </a:extLst>
          </p:cNvPr>
          <p:cNvSpPr>
            <a:spLocks noGrp="1"/>
          </p:cNvSpPr>
          <p:nvPr>
            <p:ph type="ftr" sz="quarter" idx="11"/>
          </p:nvPr>
        </p:nvSpPr>
        <p:spPr/>
        <p:txBody>
          <a:bodyPr/>
          <a:lstStyle/>
          <a:p>
            <a:r>
              <a:rPr lang="en-US" dirty="0"/>
              <a:t>CBA</a:t>
            </a:r>
          </a:p>
        </p:txBody>
      </p:sp>
      <p:sp>
        <p:nvSpPr>
          <p:cNvPr id="42" name="Slide Number Placeholder 41">
            <a:extLst>
              <a:ext uri="{FF2B5EF4-FFF2-40B4-BE49-F238E27FC236}">
                <a16:creationId xmlns:a16="http://schemas.microsoft.com/office/drawing/2014/main" id="{3D4038E0-5664-D671-BCC0-00F37406FFEB}"/>
              </a:ext>
            </a:extLst>
          </p:cNvPr>
          <p:cNvSpPr>
            <a:spLocks noGrp="1"/>
          </p:cNvSpPr>
          <p:nvPr>
            <p:ph type="sldNum" sz="quarter" idx="12"/>
          </p:nvPr>
        </p:nvSpPr>
        <p:spPr/>
        <p:txBody>
          <a:bodyPr/>
          <a:lstStyle/>
          <a:p>
            <a:fld id="{B776CE9F-4BD8-A748-847B-B97BB3C5BACA}" type="slidenum">
              <a:rPr lang="en-US" smtClean="0"/>
              <a:pPr/>
              <a:t>7</a:t>
            </a:fld>
            <a:endParaRPr lang="en-US" dirty="0"/>
          </a:p>
        </p:txBody>
      </p:sp>
    </p:spTree>
    <p:extLst>
      <p:ext uri="{BB962C8B-B14F-4D97-AF65-F5344CB8AC3E}">
        <p14:creationId xmlns:p14="http://schemas.microsoft.com/office/powerpoint/2010/main" val="3191185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9696B-1EFB-D024-D7B9-05D31ABB672C}"/>
              </a:ext>
            </a:extLst>
          </p:cNvPr>
          <p:cNvSpPr>
            <a:spLocks noGrp="1"/>
          </p:cNvSpPr>
          <p:nvPr>
            <p:ph type="title"/>
          </p:nvPr>
        </p:nvSpPr>
        <p:spPr>
          <a:xfrm>
            <a:off x="1295970" y="594049"/>
            <a:ext cx="8911687" cy="842865"/>
          </a:xfrm>
        </p:spPr>
        <p:txBody>
          <a:bodyPr>
            <a:normAutofit/>
          </a:bodyPr>
          <a:lstStyle/>
          <a:p>
            <a:r>
              <a:rPr lang="en-US" sz="2400" dirty="0"/>
              <a:t>Non-Monetary changes </a:t>
            </a:r>
          </a:p>
        </p:txBody>
      </p:sp>
      <p:sp>
        <p:nvSpPr>
          <p:cNvPr id="3" name="Content Placeholder 2">
            <a:extLst>
              <a:ext uri="{FF2B5EF4-FFF2-40B4-BE49-F238E27FC236}">
                <a16:creationId xmlns:a16="http://schemas.microsoft.com/office/drawing/2014/main" id="{D675687C-26DF-4671-8B23-7300620A04BD}"/>
              </a:ext>
            </a:extLst>
          </p:cNvPr>
          <p:cNvSpPr>
            <a:spLocks noGrp="1"/>
          </p:cNvSpPr>
          <p:nvPr>
            <p:ph idx="1"/>
          </p:nvPr>
        </p:nvSpPr>
        <p:spPr>
          <a:xfrm>
            <a:off x="477078" y="1436913"/>
            <a:ext cx="11027534" cy="4310743"/>
          </a:xfrm>
        </p:spPr>
        <p:txBody>
          <a:bodyPr>
            <a:normAutofit fontScale="70000" lnSpcReduction="20000"/>
          </a:bodyPr>
          <a:lstStyle/>
          <a:p>
            <a:pPr marL="0" indent="0">
              <a:buNone/>
            </a:pPr>
            <a:r>
              <a:rPr lang="en-US" sz="2300" u="sng" dirty="0">
                <a:latin typeface="Times New Roman" panose="02020603050405020304" pitchFamily="18" charset="0"/>
                <a:cs typeface="Times New Roman" panose="02020603050405020304" pitchFamily="18" charset="0"/>
              </a:rPr>
              <a:t>14. Separation Clause: </a:t>
            </a:r>
            <a:r>
              <a:rPr lang="en-US" sz="2300" dirty="0">
                <a:latin typeface="Times New Roman" panose="02020603050405020304" pitchFamily="18" charset="0"/>
                <a:cs typeface="Times New Roman" panose="02020603050405020304" pitchFamily="18" charset="0"/>
              </a:rPr>
              <a:t>Teachers are required to stay in contract for 60-days after notice or a suitable replacement is found, prior to being released from their contract. This requirement is not subject to Teachers that leave between June 1</a:t>
            </a:r>
            <a:r>
              <a:rPr lang="en-US" sz="2300" baseline="30000" dirty="0">
                <a:latin typeface="Times New Roman" panose="02020603050405020304" pitchFamily="18" charset="0"/>
                <a:cs typeface="Times New Roman" panose="02020603050405020304" pitchFamily="18" charset="0"/>
              </a:rPr>
              <a:t>st</a:t>
            </a:r>
            <a:r>
              <a:rPr lang="en-US" sz="2300" dirty="0">
                <a:latin typeface="Times New Roman" panose="02020603050405020304" pitchFamily="18" charset="0"/>
                <a:cs typeface="Times New Roman" panose="02020603050405020304" pitchFamily="18" charset="0"/>
              </a:rPr>
              <a:t> and July 7</a:t>
            </a:r>
            <a:r>
              <a:rPr lang="en-US" sz="2300" baseline="30000" dirty="0">
                <a:latin typeface="Times New Roman" panose="02020603050405020304" pitchFamily="18" charset="0"/>
                <a:cs typeface="Times New Roman" panose="02020603050405020304" pitchFamily="18" charset="0"/>
              </a:rPr>
              <a:t>th</a:t>
            </a:r>
            <a:r>
              <a:rPr lang="en-US" sz="2300" dirty="0">
                <a:latin typeface="Times New Roman" panose="02020603050405020304" pitchFamily="18" charset="0"/>
                <a:cs typeface="Times New Roman" panose="02020603050405020304" pitchFamily="18" charset="0"/>
              </a:rPr>
              <a:t>. Any member that does not comply with this is subject to civil suit to the value of the standard sub rate times the number of days remaining in the contract. In addition, the district may request the employee to pay for the legal fees up to $800.00.</a:t>
            </a:r>
          </a:p>
          <a:p>
            <a:pPr marL="0" indent="0">
              <a:buNone/>
            </a:pPr>
            <a:endParaRPr lang="en-US" sz="2300" u="sng" dirty="0">
              <a:latin typeface="Times New Roman" panose="02020603050405020304" pitchFamily="18" charset="0"/>
              <a:cs typeface="Times New Roman" panose="02020603050405020304" pitchFamily="18" charset="0"/>
            </a:endParaRPr>
          </a:p>
          <a:p>
            <a:pPr marL="0" indent="0">
              <a:buNone/>
            </a:pPr>
            <a:r>
              <a:rPr lang="en-US" sz="2300" u="sng" dirty="0">
                <a:latin typeface="Times New Roman" panose="02020603050405020304" pitchFamily="18" charset="0"/>
                <a:cs typeface="Times New Roman" panose="02020603050405020304" pitchFamily="18" charset="0"/>
              </a:rPr>
              <a:t>15. Training: </a:t>
            </a:r>
            <a:r>
              <a:rPr lang="en-US" sz="2300" dirty="0">
                <a:latin typeface="Times New Roman" panose="02020603050405020304" pitchFamily="18" charset="0"/>
                <a:cs typeface="Times New Roman" panose="02020603050405020304" pitchFamily="18" charset="0"/>
              </a:rPr>
              <a:t>The District shall ensure that all new hires receive onboarding tools and training required to understand their job expectations and School Board policies. The District shall also provide notification to all returning employees and the President of the Association regarding any new or recently updated expectations and Board policies. The Administration will work collaboratively with the Association to identify and develop additional training as needed. This is especially critical when it comes to any state code of conduct rules, expectations, or new legislation that apply to their work. (e.g. Code of Conduct, HB2). Any training that is needed for employees in this unit related to new updates or changes shall be provided by the District during professional development days</a:t>
            </a:r>
          </a:p>
          <a:p>
            <a:pPr marL="0" indent="0">
              <a:buNone/>
            </a:pPr>
            <a:endParaRPr lang="en-US" sz="2300" dirty="0">
              <a:latin typeface="Times New Roman" panose="02020603050405020304" pitchFamily="18" charset="0"/>
              <a:cs typeface="Times New Roman" panose="02020603050405020304" pitchFamily="18" charset="0"/>
            </a:endParaRPr>
          </a:p>
          <a:p>
            <a:endParaRPr lang="en-US" dirty="0"/>
          </a:p>
        </p:txBody>
      </p:sp>
      <p:sp>
        <p:nvSpPr>
          <p:cNvPr id="4" name="Date Placeholder 3">
            <a:extLst>
              <a:ext uri="{FF2B5EF4-FFF2-40B4-BE49-F238E27FC236}">
                <a16:creationId xmlns:a16="http://schemas.microsoft.com/office/drawing/2014/main" id="{DC664EEB-B0BC-BDE8-F801-688AA289F031}"/>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E5E94DEB-44D1-50CA-BED4-3A9A1C90A52F}"/>
              </a:ext>
            </a:extLst>
          </p:cNvPr>
          <p:cNvSpPr>
            <a:spLocks noGrp="1"/>
          </p:cNvSpPr>
          <p:nvPr>
            <p:ph type="ftr" sz="quarter" idx="11"/>
          </p:nvPr>
        </p:nvSpPr>
        <p:spPr/>
        <p:txBody>
          <a:bodyPr/>
          <a:lstStyle/>
          <a:p>
            <a:r>
              <a:rPr lang="en-US" dirty="0"/>
              <a:t>CBA</a:t>
            </a:r>
          </a:p>
        </p:txBody>
      </p:sp>
      <p:sp>
        <p:nvSpPr>
          <p:cNvPr id="6" name="Slide Number Placeholder 5">
            <a:extLst>
              <a:ext uri="{FF2B5EF4-FFF2-40B4-BE49-F238E27FC236}">
                <a16:creationId xmlns:a16="http://schemas.microsoft.com/office/drawing/2014/main" id="{4482ED47-2E99-8777-5EA0-4D45B349F08A}"/>
              </a:ext>
            </a:extLst>
          </p:cNvPr>
          <p:cNvSpPr>
            <a:spLocks noGrp="1"/>
          </p:cNvSpPr>
          <p:nvPr>
            <p:ph type="sldNum" sz="quarter" idx="12"/>
          </p:nvPr>
        </p:nvSpPr>
        <p:spPr/>
        <p:txBody>
          <a:bodyPr/>
          <a:lstStyle/>
          <a:p>
            <a:fld id="{B776CE9F-4BD8-A748-847B-B97BB3C5BACA}" type="slidenum">
              <a:rPr lang="en-US" smtClean="0"/>
              <a:t>8</a:t>
            </a:fld>
            <a:endParaRPr lang="en-US" dirty="0"/>
          </a:p>
        </p:txBody>
      </p:sp>
    </p:spTree>
    <p:extLst>
      <p:ext uri="{BB962C8B-B14F-4D97-AF65-F5344CB8AC3E}">
        <p14:creationId xmlns:p14="http://schemas.microsoft.com/office/powerpoint/2010/main" val="823470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979CB-F397-3750-660B-8DB2AD21A2E7}"/>
              </a:ext>
            </a:extLst>
          </p:cNvPr>
          <p:cNvSpPr>
            <a:spLocks noGrp="1"/>
          </p:cNvSpPr>
          <p:nvPr>
            <p:ph type="title"/>
          </p:nvPr>
        </p:nvSpPr>
        <p:spPr>
          <a:xfrm>
            <a:off x="1455488" y="603380"/>
            <a:ext cx="8911687" cy="1280890"/>
          </a:xfrm>
        </p:spPr>
        <p:txBody>
          <a:bodyPr>
            <a:normAutofit/>
          </a:bodyPr>
          <a:lstStyle/>
          <a:p>
            <a:r>
              <a:rPr lang="en-US" sz="2400" dirty="0"/>
              <a:t>Non-Monetary changes </a:t>
            </a:r>
          </a:p>
        </p:txBody>
      </p:sp>
      <p:sp>
        <p:nvSpPr>
          <p:cNvPr id="3" name="Content Placeholder 2">
            <a:extLst>
              <a:ext uri="{FF2B5EF4-FFF2-40B4-BE49-F238E27FC236}">
                <a16:creationId xmlns:a16="http://schemas.microsoft.com/office/drawing/2014/main" id="{5E6DDF9E-74A5-BF62-D8BE-CF3404BEF0F4}"/>
              </a:ext>
            </a:extLst>
          </p:cNvPr>
          <p:cNvSpPr>
            <a:spLocks noGrp="1"/>
          </p:cNvSpPr>
          <p:nvPr>
            <p:ph idx="1"/>
          </p:nvPr>
        </p:nvSpPr>
        <p:spPr>
          <a:xfrm>
            <a:off x="318052" y="1567543"/>
            <a:ext cx="11186560" cy="3881535"/>
          </a:xfrm>
        </p:spPr>
        <p:txBody>
          <a:bodyPr>
            <a:normAutofit/>
          </a:bodyPr>
          <a:lstStyle/>
          <a:p>
            <a:pPr marL="0" indent="0">
              <a:buNone/>
            </a:pPr>
            <a:r>
              <a:rPr lang="en-US" sz="1600" u="sng" dirty="0">
                <a:latin typeface="Times New Roman" panose="02020603050405020304" pitchFamily="18" charset="0"/>
                <a:cs typeface="Times New Roman" panose="02020603050405020304" pitchFamily="18" charset="0"/>
              </a:rPr>
              <a:t>16. Contracting out: </a:t>
            </a:r>
            <a:r>
              <a:rPr lang="en-US" sz="1600" dirty="0">
                <a:latin typeface="Times New Roman" panose="02020603050405020304" pitchFamily="18" charset="0"/>
                <a:cs typeface="Times New Roman" panose="02020603050405020304" pitchFamily="18" charset="0"/>
              </a:rPr>
              <a:t>The Board Reserves the Right to contract outside of this agreement for Speech/Language, Occupational Services, or Special Education nursing services as needed, when qualified candidates are not available. The Board will not contract-out for nurse, media specialist, guidance counselor, or teacher services but reserves the right to contract out for service that is less than full time, if there becomes an unanticipated need for part time services in these classifications within the course of one (1) school year. The position(s) will be, and remain, posted until a qualified candidate is hired or the corresponding position is eliminated. The goal of both parties is to have positions in this bargaining unit filled with permanent, qualified employees as soon as possible.</a:t>
            </a:r>
          </a:p>
          <a:p>
            <a:pPr marL="0" indent="0">
              <a:buNone/>
            </a:pPr>
            <a:endParaRPr lang="en-US" dirty="0"/>
          </a:p>
        </p:txBody>
      </p:sp>
      <p:sp>
        <p:nvSpPr>
          <p:cNvPr id="4" name="Date Placeholder 3">
            <a:extLst>
              <a:ext uri="{FF2B5EF4-FFF2-40B4-BE49-F238E27FC236}">
                <a16:creationId xmlns:a16="http://schemas.microsoft.com/office/drawing/2014/main" id="{DD22389E-1001-7312-3F34-1AA93381BF61}"/>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C97B9A76-7EE0-3B6B-D755-16A0A469C2B6}"/>
              </a:ext>
            </a:extLst>
          </p:cNvPr>
          <p:cNvSpPr>
            <a:spLocks noGrp="1"/>
          </p:cNvSpPr>
          <p:nvPr>
            <p:ph type="ftr" sz="quarter" idx="11"/>
          </p:nvPr>
        </p:nvSpPr>
        <p:spPr/>
        <p:txBody>
          <a:bodyPr/>
          <a:lstStyle/>
          <a:p>
            <a:r>
              <a:rPr lang="en-US" dirty="0"/>
              <a:t>CBA</a:t>
            </a:r>
          </a:p>
        </p:txBody>
      </p:sp>
      <p:sp>
        <p:nvSpPr>
          <p:cNvPr id="6" name="Slide Number Placeholder 5">
            <a:extLst>
              <a:ext uri="{FF2B5EF4-FFF2-40B4-BE49-F238E27FC236}">
                <a16:creationId xmlns:a16="http://schemas.microsoft.com/office/drawing/2014/main" id="{A8CB59A6-37D4-6220-E75D-38080FB6A4E1}"/>
              </a:ext>
            </a:extLst>
          </p:cNvPr>
          <p:cNvSpPr>
            <a:spLocks noGrp="1"/>
          </p:cNvSpPr>
          <p:nvPr>
            <p:ph type="sldNum" sz="quarter" idx="12"/>
          </p:nvPr>
        </p:nvSpPr>
        <p:spPr/>
        <p:txBody>
          <a:bodyPr/>
          <a:lstStyle/>
          <a:p>
            <a:fld id="{B776CE9F-4BD8-A748-847B-B97BB3C5BACA}" type="slidenum">
              <a:rPr lang="en-US" smtClean="0"/>
              <a:t>9</a:t>
            </a:fld>
            <a:endParaRPr lang="en-US" dirty="0"/>
          </a:p>
        </p:txBody>
      </p:sp>
    </p:spTree>
    <p:extLst>
      <p:ext uri="{BB962C8B-B14F-4D97-AF65-F5344CB8AC3E}">
        <p14:creationId xmlns:p14="http://schemas.microsoft.com/office/powerpoint/2010/main" val="2820049154"/>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FE8F7C-40E7-4230-B95E-A7E489894944}">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579A01C8-E43C-4B02-93C6-A94C3FE5F3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53791F-F5A3-4DD5-A653-7AA42E82FCC4}">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TM04033925[[fn=Droplet]]</Template>
  <TotalTime>212</TotalTime>
  <Words>1563</Words>
  <Application>Microsoft Office PowerPoint</Application>
  <PresentationFormat>Widescreen</PresentationFormat>
  <Paragraphs>137</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Courier New</vt:lpstr>
      <vt:lpstr>Georgia Pro</vt:lpstr>
      <vt:lpstr>Posterama</vt:lpstr>
      <vt:lpstr>Times New Roman</vt:lpstr>
      <vt:lpstr>Tw Cen MT</vt:lpstr>
      <vt:lpstr>Droplet</vt:lpstr>
      <vt:lpstr>2023-2025 teachers cba</vt:lpstr>
      <vt:lpstr>AGENDA</vt:lpstr>
      <vt:lpstr>INTRODUCTION</vt:lpstr>
      <vt:lpstr>Non-Monetary changes </vt:lpstr>
      <vt:lpstr>Non-Monetary changes </vt:lpstr>
      <vt:lpstr>Non-Monetary changes </vt:lpstr>
      <vt:lpstr>Non-Monetary changes </vt:lpstr>
      <vt:lpstr>Non-Monetary changes </vt:lpstr>
      <vt:lpstr>Non-Monetary changes </vt:lpstr>
      <vt:lpstr>Non-Monetary changes </vt:lpstr>
      <vt:lpstr>PowerPoint Presentation</vt:lpstr>
      <vt:lpstr>Monetary changes </vt:lpstr>
      <vt:lpstr>Monetary changes </vt:lpstr>
      <vt:lpstr>Salary scale 2023-2024</vt:lpstr>
      <vt:lpstr>Salary scale 2024-2025</vt:lpstr>
      <vt:lpstr>BUDGET IMPACT </vt:lpstr>
      <vt:lpstr>THANK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2023-2025 teachers cba</dc:title>
  <dc:creator>Christine Vayda</dc:creator>
  <cp:lastModifiedBy>Christine Vayda</cp:lastModifiedBy>
  <cp:revision>3</cp:revision>
  <dcterms:created xsi:type="dcterms:W3CDTF">2022-12-21T15:46:04Z</dcterms:created>
  <dcterms:modified xsi:type="dcterms:W3CDTF">2022-12-29T13:26:13Z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